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1"/>
  </p:notesMasterIdLst>
  <p:sldIdLst>
    <p:sldId id="268" r:id="rId3"/>
    <p:sldId id="500" r:id="rId4"/>
    <p:sldId id="270" r:id="rId5"/>
    <p:sldId id="269" r:id="rId6"/>
    <p:sldId id="271" r:id="rId7"/>
    <p:sldId id="267" r:id="rId8"/>
    <p:sldId id="499" r:id="rId9"/>
    <p:sldId id="265" r:id="rId10"/>
    <p:sldId id="479" r:id="rId11"/>
    <p:sldId id="480" r:id="rId12"/>
    <p:sldId id="491" r:id="rId13"/>
    <p:sldId id="492" r:id="rId14"/>
    <p:sldId id="503" r:id="rId15"/>
    <p:sldId id="272" r:id="rId16"/>
    <p:sldId id="495" r:id="rId17"/>
    <p:sldId id="488" r:id="rId18"/>
    <p:sldId id="262" r:id="rId19"/>
    <p:sldId id="263" r:id="rId20"/>
    <p:sldId id="481" r:id="rId21"/>
    <p:sldId id="483" r:id="rId22"/>
    <p:sldId id="484" r:id="rId23"/>
    <p:sldId id="485" r:id="rId24"/>
    <p:sldId id="489" r:id="rId25"/>
    <p:sldId id="494" r:id="rId26"/>
    <p:sldId id="501" r:id="rId27"/>
    <p:sldId id="497" r:id="rId28"/>
    <p:sldId id="502" r:id="rId29"/>
    <p:sldId id="50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950C"/>
    <a:srgbClr val="FF8517"/>
    <a:srgbClr val="A2912A"/>
    <a:srgbClr val="D6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38BC0-0BC7-42AB-801D-7E023B6558A4}" v="76" dt="2019-01-20T10:35:28.488"/>
    <p1510:client id="{5A4496C6-4D95-4135-90AE-30E39524BCA4}" v="4" dt="2019-01-20T10:38:33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4543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bke Krumme" userId="072d5853a5c8a9c2" providerId="LiveId" clId="{5A4496C6-4D95-4135-90AE-30E39524BCA4}"/>
    <pc:docChg chg="custSel delSld modSld">
      <pc:chgData name="Wiebke Krumme" userId="072d5853a5c8a9c2" providerId="LiveId" clId="{5A4496C6-4D95-4135-90AE-30E39524BCA4}" dt="2019-01-20T10:38:48.419" v="86" actId="1076"/>
      <pc:docMkLst>
        <pc:docMk/>
      </pc:docMkLst>
      <pc:sldChg chg="addSp modSp modAnim">
        <pc:chgData name="Wiebke Krumme" userId="072d5853a5c8a9c2" providerId="LiveId" clId="{5A4496C6-4D95-4135-90AE-30E39524BCA4}" dt="2019-01-20T10:38:48.419" v="86" actId="1076"/>
        <pc:sldMkLst>
          <pc:docMk/>
          <pc:sldMk cId="3137591344" sldId="492"/>
        </pc:sldMkLst>
        <pc:spChg chg="add mod">
          <ac:chgData name="Wiebke Krumme" userId="072d5853a5c8a9c2" providerId="LiveId" clId="{5A4496C6-4D95-4135-90AE-30E39524BCA4}" dt="2019-01-20T10:38:23.532" v="84" actId="404"/>
          <ac:spMkLst>
            <pc:docMk/>
            <pc:sldMk cId="3137591344" sldId="492"/>
            <ac:spMk id="3" creationId="{4760F453-C92C-4642-8F3C-F37D31230F71}"/>
          </ac:spMkLst>
        </pc:spChg>
        <pc:grpChg chg="add mod">
          <ac:chgData name="Wiebke Krumme" userId="072d5853a5c8a9c2" providerId="LiveId" clId="{5A4496C6-4D95-4135-90AE-30E39524BCA4}" dt="2019-01-20T10:38:48.419" v="86" actId="1076"/>
          <ac:grpSpMkLst>
            <pc:docMk/>
            <pc:sldMk cId="3137591344" sldId="492"/>
            <ac:grpSpMk id="22" creationId="{778EE2C2-1A7C-481A-89CE-3540289E2444}"/>
          </ac:grpSpMkLst>
        </pc:grpChg>
      </pc:sldChg>
      <pc:sldChg chg="delSp del modAnim">
        <pc:chgData name="Wiebke Krumme" userId="072d5853a5c8a9c2" providerId="LiveId" clId="{5A4496C6-4D95-4135-90AE-30E39524BCA4}" dt="2019-01-20T10:37:35.045" v="1" actId="2696"/>
        <pc:sldMkLst>
          <pc:docMk/>
          <pc:sldMk cId="1429493780" sldId="505"/>
        </pc:sldMkLst>
        <pc:grpChg chg="del">
          <ac:chgData name="Wiebke Krumme" userId="072d5853a5c8a9c2" providerId="LiveId" clId="{5A4496C6-4D95-4135-90AE-30E39524BCA4}" dt="2019-01-20T10:37:33.340" v="0"/>
          <ac:grpSpMkLst>
            <pc:docMk/>
            <pc:sldMk cId="1429493780" sldId="505"/>
            <ac:grpSpMk id="4" creationId="{8A08BFAD-AD60-4443-87C1-DA0E456EA768}"/>
          </ac:grpSpMkLst>
        </pc:grpChg>
      </pc:sldChg>
    </pc:docChg>
  </pc:docChgLst>
  <pc:docChgLst>
    <pc:chgData name="Wiebke Krumme" userId="072d5853a5c8a9c2" providerId="LiveId" clId="{F9238BC0-0BC7-42AB-801D-7E023B6558A4}"/>
    <pc:docChg chg="undo custSel addSld delSld modSld sldOrd modMainMaster">
      <pc:chgData name="Wiebke Krumme" userId="072d5853a5c8a9c2" providerId="LiveId" clId="{F9238BC0-0BC7-42AB-801D-7E023B6558A4}" dt="2019-01-20T10:35:28.487" v="270"/>
      <pc:docMkLst>
        <pc:docMk/>
      </pc:docMkLst>
      <pc:sldChg chg="modSp">
        <pc:chgData name="Wiebke Krumme" userId="072d5853a5c8a9c2" providerId="LiveId" clId="{F9238BC0-0BC7-42AB-801D-7E023B6558A4}" dt="2019-01-19T18:30:33.841" v="77" actId="20577"/>
        <pc:sldMkLst>
          <pc:docMk/>
          <pc:sldMk cId="1419005074" sldId="262"/>
        </pc:sldMkLst>
        <pc:spChg chg="mod">
          <ac:chgData name="Wiebke Krumme" userId="072d5853a5c8a9c2" providerId="LiveId" clId="{F9238BC0-0BC7-42AB-801D-7E023B6558A4}" dt="2019-01-19T18:30:33.841" v="77" actId="20577"/>
          <ac:spMkLst>
            <pc:docMk/>
            <pc:sldMk cId="1419005074" sldId="262"/>
            <ac:spMk id="18" creationId="{00000000-0000-0000-0000-000000000000}"/>
          </ac:spMkLst>
        </pc:spChg>
      </pc:sldChg>
      <pc:sldChg chg="addSp delSp modSp">
        <pc:chgData name="Wiebke Krumme" userId="072d5853a5c8a9c2" providerId="LiveId" clId="{F9238BC0-0BC7-42AB-801D-7E023B6558A4}" dt="2019-01-19T18:38:08.747" v="80" actId="27309"/>
        <pc:sldMkLst>
          <pc:docMk/>
          <pc:sldMk cId="3006328372" sldId="263"/>
        </pc:sldMkLst>
        <pc:graphicFrameChg chg="add del modGraphic">
          <ac:chgData name="Wiebke Krumme" userId="072d5853a5c8a9c2" providerId="LiveId" clId="{F9238BC0-0BC7-42AB-801D-7E023B6558A4}" dt="2019-01-19T18:38:08.747" v="80" actId="27309"/>
          <ac:graphicFrameMkLst>
            <pc:docMk/>
            <pc:sldMk cId="3006328372" sldId="263"/>
            <ac:graphicFrameMk id="5" creationId="{2AC21C90-34E2-419D-ABA4-D75E855ECA8A}"/>
          </ac:graphicFrameMkLst>
        </pc:graphicFrameChg>
      </pc:sldChg>
      <pc:sldChg chg="addSp modSp">
        <pc:chgData name="Wiebke Krumme" userId="072d5853a5c8a9c2" providerId="LiveId" clId="{F9238BC0-0BC7-42AB-801D-7E023B6558A4}" dt="2019-01-19T19:31:07.087" v="234" actId="1076"/>
        <pc:sldMkLst>
          <pc:docMk/>
          <pc:sldMk cId="2691614890" sldId="268"/>
        </pc:sldMkLst>
        <pc:spChg chg="mod">
          <ac:chgData name="Wiebke Krumme" userId="072d5853a5c8a9c2" providerId="LiveId" clId="{F9238BC0-0BC7-42AB-801D-7E023B6558A4}" dt="2019-01-19T15:30:59.922" v="21" actId="20577"/>
          <ac:spMkLst>
            <pc:docMk/>
            <pc:sldMk cId="2691614890" sldId="268"/>
            <ac:spMk id="5" creationId="{BF6909BD-EF33-48FC-B066-10CE48238045}"/>
          </ac:spMkLst>
        </pc:spChg>
        <pc:picChg chg="add mod">
          <ac:chgData name="Wiebke Krumme" userId="072d5853a5c8a9c2" providerId="LiveId" clId="{F9238BC0-0BC7-42AB-801D-7E023B6558A4}" dt="2019-01-19T19:31:07.087" v="234" actId="1076"/>
          <ac:picMkLst>
            <pc:docMk/>
            <pc:sldMk cId="2691614890" sldId="268"/>
            <ac:picMk id="6" creationId="{758ED305-51E9-46CA-B128-A63F1464CEAD}"/>
          </ac:picMkLst>
        </pc:picChg>
      </pc:sldChg>
      <pc:sldChg chg="addSp">
        <pc:chgData name="Wiebke Krumme" userId="072d5853a5c8a9c2" providerId="LiveId" clId="{F9238BC0-0BC7-42AB-801D-7E023B6558A4}" dt="2019-01-19T19:31:16.432" v="237"/>
        <pc:sldMkLst>
          <pc:docMk/>
          <pc:sldMk cId="3318724753" sldId="269"/>
        </pc:sldMkLst>
        <pc:picChg chg="add">
          <ac:chgData name="Wiebke Krumme" userId="072d5853a5c8a9c2" providerId="LiveId" clId="{F9238BC0-0BC7-42AB-801D-7E023B6558A4}" dt="2019-01-19T19:31:16.432" v="237"/>
          <ac:picMkLst>
            <pc:docMk/>
            <pc:sldMk cId="3318724753" sldId="269"/>
            <ac:picMk id="7" creationId="{9F445574-0AFC-46FA-BF38-A9486F6DFC3B}"/>
          </ac:picMkLst>
        </pc:picChg>
      </pc:sldChg>
      <pc:sldChg chg="addSp">
        <pc:chgData name="Wiebke Krumme" userId="072d5853a5c8a9c2" providerId="LiveId" clId="{F9238BC0-0BC7-42AB-801D-7E023B6558A4}" dt="2019-01-19T19:31:14.261" v="236"/>
        <pc:sldMkLst>
          <pc:docMk/>
          <pc:sldMk cId="2573907268" sldId="270"/>
        </pc:sldMkLst>
        <pc:picChg chg="add">
          <ac:chgData name="Wiebke Krumme" userId="072d5853a5c8a9c2" providerId="LiveId" clId="{F9238BC0-0BC7-42AB-801D-7E023B6558A4}" dt="2019-01-19T19:31:14.261" v="236"/>
          <ac:picMkLst>
            <pc:docMk/>
            <pc:sldMk cId="2573907268" sldId="270"/>
            <ac:picMk id="18" creationId="{E0441B05-CD26-4570-96AA-B82F7105501C}"/>
          </ac:picMkLst>
        </pc:picChg>
      </pc:sldChg>
      <pc:sldChg chg="addSp">
        <pc:chgData name="Wiebke Krumme" userId="072d5853a5c8a9c2" providerId="LiveId" clId="{F9238BC0-0BC7-42AB-801D-7E023B6558A4}" dt="2019-01-19T19:31:18.326" v="238"/>
        <pc:sldMkLst>
          <pc:docMk/>
          <pc:sldMk cId="1556403692" sldId="271"/>
        </pc:sldMkLst>
        <pc:picChg chg="add">
          <ac:chgData name="Wiebke Krumme" userId="072d5853a5c8a9c2" providerId="LiveId" clId="{F9238BC0-0BC7-42AB-801D-7E023B6558A4}" dt="2019-01-19T19:31:18.326" v="238"/>
          <ac:picMkLst>
            <pc:docMk/>
            <pc:sldMk cId="1556403692" sldId="271"/>
            <ac:picMk id="4" creationId="{554D8EB7-BF64-4DAC-90F0-08A98DAEA8D0}"/>
          </ac:picMkLst>
        </pc:picChg>
      </pc:sldChg>
      <pc:sldChg chg="modSp">
        <pc:chgData name="Wiebke Krumme" userId="072d5853a5c8a9c2" providerId="LiveId" clId="{F9238BC0-0BC7-42AB-801D-7E023B6558A4}" dt="2019-01-19T18:50:42.298" v="112" actId="1076"/>
        <pc:sldMkLst>
          <pc:docMk/>
          <pc:sldMk cId="3224439272" sldId="481"/>
        </pc:sldMkLst>
        <pc:spChg chg="mod">
          <ac:chgData name="Wiebke Krumme" userId="072d5853a5c8a9c2" providerId="LiveId" clId="{F9238BC0-0BC7-42AB-801D-7E023B6558A4}" dt="2019-01-19T18:50:42.298" v="112" actId="1076"/>
          <ac:spMkLst>
            <pc:docMk/>
            <pc:sldMk cId="3224439272" sldId="481"/>
            <ac:spMk id="12" creationId="{3B9E26CE-AB0E-9F4C-A555-808CC2EA970C}"/>
          </ac:spMkLst>
        </pc:spChg>
        <pc:spChg chg="mod">
          <ac:chgData name="Wiebke Krumme" userId="072d5853a5c8a9c2" providerId="LiveId" clId="{F9238BC0-0BC7-42AB-801D-7E023B6558A4}" dt="2019-01-19T18:50:42.298" v="112" actId="1076"/>
          <ac:spMkLst>
            <pc:docMk/>
            <pc:sldMk cId="3224439272" sldId="481"/>
            <ac:spMk id="16" creationId="{F51935D9-CA43-A047-BF56-64BDB84969B6}"/>
          </ac:spMkLst>
        </pc:spChg>
        <pc:grpChg chg="mod">
          <ac:chgData name="Wiebke Krumme" userId="072d5853a5c8a9c2" providerId="LiveId" clId="{F9238BC0-0BC7-42AB-801D-7E023B6558A4}" dt="2019-01-19T18:50:42.298" v="112" actId="1076"/>
          <ac:grpSpMkLst>
            <pc:docMk/>
            <pc:sldMk cId="3224439272" sldId="481"/>
            <ac:grpSpMk id="2" creationId="{FCF079AD-11F2-4981-939E-C7E0B114621E}"/>
          </ac:grpSpMkLst>
        </pc:grpChg>
        <pc:grpChg chg="mod">
          <ac:chgData name="Wiebke Krumme" userId="072d5853a5c8a9c2" providerId="LiveId" clId="{F9238BC0-0BC7-42AB-801D-7E023B6558A4}" dt="2019-01-19T18:50:42.298" v="112" actId="1076"/>
          <ac:grpSpMkLst>
            <pc:docMk/>
            <pc:sldMk cId="3224439272" sldId="481"/>
            <ac:grpSpMk id="13" creationId="{23F5C11A-0138-9E4A-9541-79E2AE6C4EB0}"/>
          </ac:grpSpMkLst>
        </pc:grpChg>
      </pc:sldChg>
      <pc:sldChg chg="modSp">
        <pc:chgData name="Wiebke Krumme" userId="072d5853a5c8a9c2" providerId="LiveId" clId="{F9238BC0-0BC7-42AB-801D-7E023B6558A4}" dt="2019-01-19T18:56:31.075" v="113" actId="1076"/>
        <pc:sldMkLst>
          <pc:docMk/>
          <pc:sldMk cId="368492466" sldId="484"/>
        </pc:sldMkLst>
        <pc:spChg chg="mod">
          <ac:chgData name="Wiebke Krumme" userId="072d5853a5c8a9c2" providerId="LiveId" clId="{F9238BC0-0BC7-42AB-801D-7E023B6558A4}" dt="2019-01-19T18:56:31.075" v="113" actId="1076"/>
          <ac:spMkLst>
            <pc:docMk/>
            <pc:sldMk cId="368492466" sldId="484"/>
            <ac:spMk id="3" creationId="{0779D815-AD42-554B-B887-5481C9D70EB0}"/>
          </ac:spMkLst>
        </pc:spChg>
      </pc:sldChg>
      <pc:sldChg chg="modSp">
        <pc:chgData name="Wiebke Krumme" userId="072d5853a5c8a9c2" providerId="LiveId" clId="{F9238BC0-0BC7-42AB-801D-7E023B6558A4}" dt="2019-01-19T15:29:58.380" v="1" actId="20577"/>
        <pc:sldMkLst>
          <pc:docMk/>
          <pc:sldMk cId="2128923174" sldId="485"/>
        </pc:sldMkLst>
        <pc:spChg chg="mod">
          <ac:chgData name="Wiebke Krumme" userId="072d5853a5c8a9c2" providerId="LiveId" clId="{F9238BC0-0BC7-42AB-801D-7E023B6558A4}" dt="2019-01-19T15:29:58.380" v="1" actId="20577"/>
          <ac:spMkLst>
            <pc:docMk/>
            <pc:sldMk cId="2128923174" sldId="485"/>
            <ac:spMk id="40" creationId="{A2E515A9-1ABC-984A-BFFB-E90B2A72A698}"/>
          </ac:spMkLst>
        </pc:spChg>
      </pc:sldChg>
      <pc:sldChg chg="modSp">
        <pc:chgData name="Wiebke Krumme" userId="072d5853a5c8a9c2" providerId="LiveId" clId="{F9238BC0-0BC7-42AB-801D-7E023B6558A4}" dt="2019-01-19T18:10:02.149" v="69" actId="20577"/>
        <pc:sldMkLst>
          <pc:docMk/>
          <pc:sldMk cId="1475717834" sldId="488"/>
        </pc:sldMkLst>
        <pc:spChg chg="mod">
          <ac:chgData name="Wiebke Krumme" userId="072d5853a5c8a9c2" providerId="LiveId" clId="{F9238BC0-0BC7-42AB-801D-7E023B6558A4}" dt="2019-01-19T18:10:02.149" v="69" actId="20577"/>
          <ac:spMkLst>
            <pc:docMk/>
            <pc:sldMk cId="1475717834" sldId="488"/>
            <ac:spMk id="18" creationId="{A2C39B5A-3AC0-453A-B1FB-A899840AC168}"/>
          </ac:spMkLst>
        </pc:spChg>
      </pc:sldChg>
      <pc:sldChg chg="modSp">
        <pc:chgData name="Wiebke Krumme" userId="072d5853a5c8a9c2" providerId="LiveId" clId="{F9238BC0-0BC7-42AB-801D-7E023B6558A4}" dt="2019-01-19T15:30:44.115" v="2" actId="207"/>
        <pc:sldMkLst>
          <pc:docMk/>
          <pc:sldMk cId="3137591344" sldId="492"/>
        </pc:sldMkLst>
        <pc:spChg chg="mod">
          <ac:chgData name="Wiebke Krumme" userId="072d5853a5c8a9c2" providerId="LiveId" clId="{F9238BC0-0BC7-42AB-801D-7E023B6558A4}" dt="2019-01-19T15:30:44.115" v="2" actId="207"/>
          <ac:spMkLst>
            <pc:docMk/>
            <pc:sldMk cId="3137591344" sldId="492"/>
            <ac:spMk id="58" creationId="{C02A80A6-7287-479C-A173-EB07DB206CD6}"/>
          </ac:spMkLst>
        </pc:spChg>
      </pc:sldChg>
      <pc:sldChg chg="del modNotesTx">
        <pc:chgData name="Wiebke Krumme" userId="072d5853a5c8a9c2" providerId="LiveId" clId="{F9238BC0-0BC7-42AB-801D-7E023B6558A4}" dt="2019-01-19T17:17:44.875" v="26" actId="2696"/>
        <pc:sldMkLst>
          <pc:docMk/>
          <pc:sldMk cId="3686078872" sldId="493"/>
        </pc:sldMkLst>
      </pc:sldChg>
      <pc:sldChg chg="modAnim">
        <pc:chgData name="Wiebke Krumme" userId="072d5853a5c8a9c2" providerId="LiveId" clId="{F9238BC0-0BC7-42AB-801D-7E023B6558A4}" dt="2019-01-19T18:08:28.793" v="68"/>
        <pc:sldMkLst>
          <pc:docMk/>
          <pc:sldMk cId="4149297156" sldId="495"/>
        </pc:sldMkLst>
      </pc:sldChg>
      <pc:sldChg chg="addSp delSp modSp del modAnim">
        <pc:chgData name="Wiebke Krumme" userId="072d5853a5c8a9c2" providerId="LiveId" clId="{F9238BC0-0BC7-42AB-801D-7E023B6558A4}" dt="2019-01-20T10:25:47.258" v="248" actId="2696"/>
        <pc:sldMkLst>
          <pc:docMk/>
          <pc:sldMk cId="20645010" sldId="498"/>
        </pc:sldMkLst>
        <pc:spChg chg="del">
          <ac:chgData name="Wiebke Krumme" userId="072d5853a5c8a9c2" providerId="LiveId" clId="{F9238BC0-0BC7-42AB-801D-7E023B6558A4}" dt="2019-01-20T10:24:22.322" v="240" actId="478"/>
          <ac:spMkLst>
            <pc:docMk/>
            <pc:sldMk cId="20645010" sldId="498"/>
            <ac:spMk id="2" creationId="{C6F4B09D-53A9-4595-B529-79FDC295E772}"/>
          </ac:spMkLst>
        </pc:spChg>
        <pc:spChg chg="del">
          <ac:chgData name="Wiebke Krumme" userId="072d5853a5c8a9c2" providerId="LiveId" clId="{F9238BC0-0BC7-42AB-801D-7E023B6558A4}" dt="2019-01-20T10:24:21.112" v="239" actId="478"/>
          <ac:spMkLst>
            <pc:docMk/>
            <pc:sldMk cId="20645010" sldId="498"/>
            <ac:spMk id="3" creationId="{6EC9899E-F5DE-412F-ADFD-116FEBF95B6F}"/>
          </ac:spMkLst>
        </pc:spChg>
        <pc:spChg chg="add del mod">
          <ac:chgData name="Wiebke Krumme" userId="072d5853a5c8a9c2" providerId="LiveId" clId="{F9238BC0-0BC7-42AB-801D-7E023B6558A4}" dt="2019-01-20T10:25:28.518" v="242" actId="478"/>
          <ac:spMkLst>
            <pc:docMk/>
            <pc:sldMk cId="20645010" sldId="498"/>
            <ac:spMk id="7" creationId="{ED821E93-9E98-49F8-A241-67E22E266C90}"/>
          </ac:spMkLst>
        </pc:spChg>
        <pc:grpChg chg="del">
          <ac:chgData name="Wiebke Krumme" userId="072d5853a5c8a9c2" providerId="LiveId" clId="{F9238BC0-0BC7-42AB-801D-7E023B6558A4}" dt="2019-01-20T10:25:44.302" v="246"/>
          <ac:grpSpMkLst>
            <pc:docMk/>
            <pc:sldMk cId="20645010" sldId="498"/>
            <ac:grpSpMk id="4" creationId="{7CE7D8BB-BBF6-4ED0-B039-686DE35EC0B4}"/>
          </ac:grpSpMkLst>
        </pc:grpChg>
      </pc:sldChg>
      <pc:sldChg chg="ord modAnim">
        <pc:chgData name="Wiebke Krumme" userId="072d5853a5c8a9c2" providerId="LiveId" clId="{F9238BC0-0BC7-42AB-801D-7E023B6558A4}" dt="2019-01-19T16:32:06.463" v="24"/>
        <pc:sldMkLst>
          <pc:docMk/>
          <pc:sldMk cId="849899624" sldId="499"/>
        </pc:sldMkLst>
      </pc:sldChg>
      <pc:sldChg chg="addSp">
        <pc:chgData name="Wiebke Krumme" userId="072d5853a5c8a9c2" providerId="LiveId" clId="{F9238BC0-0BC7-42AB-801D-7E023B6558A4}" dt="2019-01-19T19:31:11.982" v="235"/>
        <pc:sldMkLst>
          <pc:docMk/>
          <pc:sldMk cId="1011545311" sldId="500"/>
        </pc:sldMkLst>
        <pc:picChg chg="add">
          <ac:chgData name="Wiebke Krumme" userId="072d5853a5c8a9c2" providerId="LiveId" clId="{F9238BC0-0BC7-42AB-801D-7E023B6558A4}" dt="2019-01-19T19:31:11.982" v="235"/>
          <ac:picMkLst>
            <pc:docMk/>
            <pc:sldMk cId="1011545311" sldId="500"/>
            <ac:picMk id="6" creationId="{AB24BF81-3E50-42FC-9C05-C8107F39290E}"/>
          </ac:picMkLst>
        </pc:picChg>
      </pc:sldChg>
      <pc:sldChg chg="addSp delSp modSp add modAnim">
        <pc:chgData name="Wiebke Krumme" userId="072d5853a5c8a9c2" providerId="LiveId" clId="{F9238BC0-0BC7-42AB-801D-7E023B6558A4}" dt="2019-01-19T17:41:16.970" v="67" actId="1076"/>
        <pc:sldMkLst>
          <pc:docMk/>
          <pc:sldMk cId="3687136717" sldId="503"/>
        </pc:sldMkLst>
        <pc:spChg chg="del mod">
          <ac:chgData name="Wiebke Krumme" userId="072d5853a5c8a9c2" providerId="LiveId" clId="{F9238BC0-0BC7-42AB-801D-7E023B6558A4}" dt="2019-01-19T17:37:07.941" v="30" actId="478"/>
          <ac:spMkLst>
            <pc:docMk/>
            <pc:sldMk cId="3687136717" sldId="503"/>
            <ac:spMk id="2" creationId="{17119EAC-954F-4586-B658-E1B46E75CBF5}"/>
          </ac:spMkLst>
        </pc:spChg>
        <pc:spChg chg="del">
          <ac:chgData name="Wiebke Krumme" userId="072d5853a5c8a9c2" providerId="LiveId" clId="{F9238BC0-0BC7-42AB-801D-7E023B6558A4}" dt="2019-01-19T17:37:05.154" v="29" actId="478"/>
          <ac:spMkLst>
            <pc:docMk/>
            <pc:sldMk cId="3687136717" sldId="503"/>
            <ac:spMk id="3" creationId="{E7DCCB30-1757-44F7-80E8-4A34F0B9877D}"/>
          </ac:spMkLst>
        </pc:spChg>
        <pc:grpChg chg="add">
          <ac:chgData name="Wiebke Krumme" userId="072d5853a5c8a9c2" providerId="LiveId" clId="{F9238BC0-0BC7-42AB-801D-7E023B6558A4}" dt="2019-01-19T17:39:12.628" v="55"/>
          <ac:grpSpMkLst>
            <pc:docMk/>
            <pc:sldMk cId="3687136717" sldId="503"/>
            <ac:grpSpMk id="7" creationId="{CE6BBE66-353E-45A4-AC9D-C1861C0C3EAA}"/>
          </ac:grpSpMkLst>
        </pc:grpChg>
        <pc:picChg chg="add mod">
          <ac:chgData name="Wiebke Krumme" userId="072d5853a5c8a9c2" providerId="LiveId" clId="{F9238BC0-0BC7-42AB-801D-7E023B6558A4}" dt="2019-01-19T17:39:15.075" v="56" actId="1076"/>
          <ac:picMkLst>
            <pc:docMk/>
            <pc:sldMk cId="3687136717" sldId="503"/>
            <ac:picMk id="5" creationId="{33BD0321-169E-4D11-8A6F-F980CD9FAC2F}"/>
          </ac:picMkLst>
        </pc:picChg>
        <pc:picChg chg="add del mod ord">
          <ac:chgData name="Wiebke Krumme" userId="072d5853a5c8a9c2" providerId="LiveId" clId="{F9238BC0-0BC7-42AB-801D-7E023B6558A4}" dt="2019-01-19T17:38:15.740" v="45" actId="478"/>
          <ac:picMkLst>
            <pc:docMk/>
            <pc:sldMk cId="3687136717" sldId="503"/>
            <ac:picMk id="6" creationId="{C172D774-C201-4706-AA28-107242CD5775}"/>
          </ac:picMkLst>
        </pc:picChg>
        <pc:picChg chg="add mod">
          <ac:chgData name="Wiebke Krumme" userId="072d5853a5c8a9c2" providerId="LiveId" clId="{F9238BC0-0BC7-42AB-801D-7E023B6558A4}" dt="2019-01-19T17:41:16.970" v="67" actId="1076"/>
          <ac:picMkLst>
            <pc:docMk/>
            <pc:sldMk cId="3687136717" sldId="503"/>
            <ac:picMk id="10" creationId="{A4568C83-5002-4550-95A6-A079F061EE13}"/>
          </ac:picMkLst>
        </pc:picChg>
      </pc:sldChg>
      <pc:sldChg chg="addSp modSp add modAnim">
        <pc:chgData name="Wiebke Krumme" userId="072d5853a5c8a9c2" providerId="LiveId" clId="{F9238BC0-0BC7-42AB-801D-7E023B6558A4}" dt="2019-01-19T19:30:23.086" v="231" actId="1076"/>
        <pc:sldMkLst>
          <pc:docMk/>
          <pc:sldMk cId="3059294091" sldId="504"/>
        </pc:sldMkLst>
        <pc:spChg chg="add mod">
          <ac:chgData name="Wiebke Krumme" userId="072d5853a5c8a9c2" providerId="LiveId" clId="{F9238BC0-0BC7-42AB-801D-7E023B6558A4}" dt="2019-01-19T19:29:43.548" v="221" actId="1076"/>
          <ac:spMkLst>
            <pc:docMk/>
            <pc:sldMk cId="3059294091" sldId="504"/>
            <ac:spMk id="2" creationId="{3D628A3E-8979-4F0F-AADB-20704AE6C172}"/>
          </ac:spMkLst>
        </pc:spChg>
        <pc:spChg chg="add mod">
          <ac:chgData name="Wiebke Krumme" userId="072d5853a5c8a9c2" providerId="LiveId" clId="{F9238BC0-0BC7-42AB-801D-7E023B6558A4}" dt="2019-01-19T19:30:07.339" v="226" actId="2085"/>
          <ac:spMkLst>
            <pc:docMk/>
            <pc:sldMk cId="3059294091" sldId="504"/>
            <ac:spMk id="4" creationId="{23B88681-430B-403A-9743-EEA61C0D58C3}"/>
          </ac:spMkLst>
        </pc:spChg>
        <pc:picChg chg="add mod">
          <ac:chgData name="Wiebke Krumme" userId="072d5853a5c8a9c2" providerId="LiveId" clId="{F9238BC0-0BC7-42AB-801D-7E023B6558A4}" dt="2019-01-19T19:29:15.670" v="217" actId="1076"/>
          <ac:picMkLst>
            <pc:docMk/>
            <pc:sldMk cId="3059294091" sldId="504"/>
            <ac:picMk id="3" creationId="{954FDFC5-44A6-4768-B9F6-499240C3759D}"/>
          </ac:picMkLst>
        </pc:picChg>
        <pc:picChg chg="add mod ord modCrop">
          <ac:chgData name="Wiebke Krumme" userId="072d5853a5c8a9c2" providerId="LiveId" clId="{F9238BC0-0BC7-42AB-801D-7E023B6558A4}" dt="2019-01-19T19:30:23.086" v="231" actId="1076"/>
          <ac:picMkLst>
            <pc:docMk/>
            <pc:sldMk cId="3059294091" sldId="504"/>
            <ac:picMk id="1026" creationId="{77D4600E-31BC-466B-9B49-4997CE697587}"/>
          </ac:picMkLst>
        </pc:picChg>
      </pc:sldChg>
      <pc:sldChg chg="addSp delSp modSp add modAnim">
        <pc:chgData name="Wiebke Krumme" userId="072d5853a5c8a9c2" providerId="LiveId" clId="{F9238BC0-0BC7-42AB-801D-7E023B6558A4}" dt="2019-01-20T10:35:28.487" v="270"/>
        <pc:sldMkLst>
          <pc:docMk/>
          <pc:sldMk cId="1429493780" sldId="505"/>
        </pc:sldMkLst>
        <pc:spChg chg="del mod">
          <ac:chgData name="Wiebke Krumme" userId="072d5853a5c8a9c2" providerId="LiveId" clId="{F9238BC0-0BC7-42AB-801D-7E023B6558A4}" dt="2019-01-20T10:25:41.921" v="245" actId="478"/>
          <ac:spMkLst>
            <pc:docMk/>
            <pc:sldMk cId="1429493780" sldId="505"/>
            <ac:spMk id="2" creationId="{0B09AFBA-A7FB-48C0-86C3-20BF8F1AB780}"/>
          </ac:spMkLst>
        </pc:spChg>
        <pc:spChg chg="del">
          <ac:chgData name="Wiebke Krumme" userId="072d5853a5c8a9c2" providerId="LiveId" clId="{F9238BC0-0BC7-42AB-801D-7E023B6558A4}" dt="2019-01-20T10:25:58.286" v="249"/>
          <ac:spMkLst>
            <pc:docMk/>
            <pc:sldMk cId="1429493780" sldId="505"/>
            <ac:spMk id="3" creationId="{97799446-2E21-4702-9A60-34669813580D}"/>
          </ac:spMkLst>
        </pc:spChg>
        <pc:spChg chg="add del mod">
          <ac:chgData name="Wiebke Krumme" userId="072d5853a5c8a9c2" providerId="LiveId" clId="{F9238BC0-0BC7-42AB-801D-7E023B6558A4}" dt="2019-01-20T10:32:14.460" v="269" actId="478"/>
          <ac:spMkLst>
            <pc:docMk/>
            <pc:sldMk cId="1429493780" sldId="505"/>
            <ac:spMk id="8" creationId="{64BD2B2D-E41B-457F-A77B-A4E4720A2CCA}"/>
          </ac:spMkLst>
        </pc:spChg>
        <pc:grpChg chg="add">
          <ac:chgData name="Wiebke Krumme" userId="072d5853a5c8a9c2" providerId="LiveId" clId="{F9238BC0-0BC7-42AB-801D-7E023B6558A4}" dt="2019-01-20T10:25:45.577" v="247"/>
          <ac:grpSpMkLst>
            <pc:docMk/>
            <pc:sldMk cId="1429493780" sldId="505"/>
            <ac:grpSpMk id="4" creationId="{8A08BFAD-AD60-4443-87C1-DA0E456EA768}"/>
          </ac:grpSpMkLst>
        </pc:grpChg>
        <pc:picChg chg="add mod">
          <ac:chgData name="Wiebke Krumme" userId="072d5853a5c8a9c2" providerId="LiveId" clId="{F9238BC0-0BC7-42AB-801D-7E023B6558A4}" dt="2019-01-20T10:35:28.487" v="270"/>
          <ac:picMkLst>
            <pc:docMk/>
            <pc:sldMk cId="1429493780" sldId="505"/>
            <ac:picMk id="7" creationId="{69CA8168-4AD1-4E04-99AB-313362D3E438}"/>
          </ac:picMkLst>
        </pc:picChg>
      </pc:sldChg>
      <pc:sldMasterChg chg="modSp">
        <pc:chgData name="Wiebke Krumme" userId="072d5853a5c8a9c2" providerId="LiveId" clId="{F9238BC0-0BC7-42AB-801D-7E023B6558A4}" dt="2019-01-18T13:48:29.569" v="0" actId="1076"/>
        <pc:sldMasterMkLst>
          <pc:docMk/>
          <pc:sldMasterMk cId="3773745441" sldId="2147483660"/>
        </pc:sldMasterMkLst>
        <pc:picChg chg="mod">
          <ac:chgData name="Wiebke Krumme" userId="072d5853a5c8a9c2" providerId="LiveId" clId="{F9238BC0-0BC7-42AB-801D-7E023B6558A4}" dt="2019-01-18T13:48:29.569" v="0" actId="1076"/>
          <ac:picMkLst>
            <pc:docMk/>
            <pc:sldMasterMk cId="3773745441" sldId="2147483660"/>
            <ac:picMk id="9" creationId="{F4E622E6-79C5-4A32-823D-3ED12FF82EF6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31:17.608"/>
    </inkml:context>
    <inkml:brush xml:id="br0">
      <inkml:brushProperty name="width" value="0.1" units="cm"/>
      <inkml:brushProperty name="height" value="0.2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695 528,'-3'-4,"0"0,-1 0,1 1,-1-1,0 1,-4-3,-77-60,73 57,1 0,0-1,-7-8,9 9,1 1,-1-1,-1 2,0-1,-9-4,-4-1,0-1,1-1,0-1,1 0,-8-11,-9-4,28 24,0 0,1-1,0-1,-3-4,-77-98,55 64,53 70,-14-18,0 0,-1 1,0-1,4 6,-3 0,-1-1,0 1,0 0,-1 0,-1 0,1 6,4 15,2 9,-4-17,0-1,2 0,0 0,2-1,9 19,-15-35,1 0,-1 0,1 0,1 0,-1-1,1 0,-1 0,2 0,-1 0,0-1,1 0,0 0,0-1,0 1,0-1,1 0,-1-1,1 0,0 0,-1 0,1-1,0 0,4 0,1 1,0 1,0 0,0 0,0 1,-1 1,0 0,8 5,-7-4,-3-1,0 0,-1 0,1 1,-1 0,-1 1,1 0,-1 0,1 1,-8-8,0 1,0-1,1 0,-1 0,0 1,0-1,0 0,0 0,0 1,1-1,-1 0,0 0,0 1,0-1,0 0,0 1,0-1,0 0,0 0,0 1,0-1,0 0,0 1,0-1,-1 0,1 0,0 1,0-1,0 0,0 1,0-1,0 0,-1 0,1 0,0 1,-12 3,-22-4,27-1,-24 0,0-2,-1-2,3 1,0 1,-12 1,28 1,0 0,0-1,0 0,0-1,-8-3,6 1,0 1,0 1,-9 0,-12-2,-16 0,98 29,-25-12,-1 0,18 15,-25-17,0 0,1-1,0 0,1-2,0 0,0 0,4 0,-3-2,0-1,0-1,0 0,1-1,-1-1,1 0,1-2,-16 1,-1-1,1 0,-1 1,0-1,1 0,-1 0,0 0,0 0,0 0,0 0,0-1,0 1,0 0,0 0,0-1,0 1,0-2,-1 3,1-1,-1 1,0 0,1-1,-1 1,0-1,0 1,1-1,-1 1,0-1,0 1,0-1,0 1,0-1,0 1,0-1,0 1,0-1,0 1,0-1,0 1,0-1,0 1,0-1,0 1,0-1,-1 1,1 0,0-1,0 1,-1-1,1 1,0-1,-1 1,1 0,0-1,-1 1,1 0,0-1,-1 1,1 0,-1-1,1 1,-1 0,1 0,-1 0,1 0,-1-1,1 1,-1 0,1 0,-1 0,1 0,-7 0,0 0,1 0,-1 0,0 1,1 0,-1 0,1 1,-1 0,1 0,0 1,0-1,0 1,-3 2,8-4,-16 7,1 1,0 1,1 1,0 0,0 0,1 2,-6 7,16-17,-1 1,1-1,-1 0,0 0,0 0,-1-1,1 0,-5 2,-18 8,4 0,0 0,-1-2,-16 4,29-10,5-2,1-1,0 2,1-1,-1 1,0 0,-1 1,5-2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9:29:50.295"/>
    </inkml:context>
    <inkml:brush xml:id="br0">
      <inkml:brushProperty name="width" value="0.5" units="cm"/>
      <inkml:brushProperty name="height" value="1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75 125,'-1'0,"-2"0,0-1,0 1,0 0,0 1,0-1,0 0,0 1,0 0,0 0,0 0,0 0,0 0,6 1,0 0,-1 0,1-1,1 1,-1-1,0 0,0 0,1 1,15 4,1 0,-1-2,1 0,0-1,-1 0,1-2,1-1,-1 0,9-2,-20 0,0 1,1-2,-1 1,3-2,17-3,-25 6,1 0,0 0,0 0,0-1,-1 1,1-1,3-2,3-1,1 0,0 1,0 1,1 0,-1 1,1 0,0 0,-4 1,12-2,1 1,0 1,0 0,-1 2,1 0,0 2,12 2,-3 4,0-1,0-2,1-1,-1-2,1-1,25-2,-14-14,14 0,-37 8,-10 1,-19 2,-20 1,10 1,-9 0,23 2,12 1,24 4,0-2,0-2,0-1,27-2,13-13,-50 12,-7 0,0 0,0 2,-1-1,1 2,0 0,12 2,1 2,0 0,0-2,1-1,-1-2,16-1,0 0,28 4,-50-1,-6 0,0 0,0-1,0-1,0-1,13-1,-23 0,1 0,-1 0,0 0,1 0,-1-1,2-2,-3 3,0 0,-1 0,1 0,0 0,0 1,0-1,0 1,0 0,0 0,1 1,-1-1,1 1,167-4,-138-3,-18 2,21-2,-17 3,-1 0,0-1,0 0,5-4,-7 2,0 2,1 0,0 1,-1 1,1 0,1 2,4 0,-5 1,0 2,0 0,0 1,7 2,-1 1,-11-2,0-1,0 0,14 0,11-1,-12 1,1-2,26-3,89-5,18 5,-140 2,-12 1,0 0,0 0,1 1,-2 0,1 1,5 1,27 8,-19-6,-18-4,1-1,-1 0,1 0,0 0,0 0,-1-1,1 1,0-1,0 0,0 0,0 0,0-1,-3 1,-1 0,1 0,0 0,-1-1,1 1,0 0,-1 0,1-1,-1 1,1 0,-1-1,1 1,0 0,-1-1,1 1,-1-1,0 1,1-1,-1 1,1-1,-1 0,0 1,1-1,-1 1,0-1,0 0,1 1,-1-1,0 0,0 1,0-1,0 0,-1-1,1 1,-1 0,1 0,-1 0,0 0,0 0,1 0,-1 0,0 0,0 0,0 0,0 0,0 1,-1-1,-4-4,-1 1,0 0,0 0,-6-1,-6 0,-1 1,0 0,0 2,0 0,-19 2,26-1,12 1,-1 0,1 0,-1 0,1 0,-1 0,1 1,-1-1,1 0,-1 1,1-1,-1 1,1-1,-1 1,1 0,-1 0,2-1,0 0,0 0,-1 1,1-1,0 0,0 0,0 0,0 0,0 0,0 1,0-1,0 0,0 0,0 0,0 0,0 1,0-1,0 0,0 0,0 0,0 0,0 0,0 1,0-1,0 0,1 0,-1 0,0 0,0 0,0 0,0 1,0-1,0 0,0 0,0 0,1 0,-1 0,0 0,0 0,0 0,0 0,0 1,16 3,60 6,-63-8,1 0,0 0,8-2,-11 1,1-1,-1 1,0 1,1 0,4 2,27 8,1-2,22 2,-47-9,-12-3,-1 0,0 0,1 0,-1-1,0 0,0-1,0 1,0-1,0 0,0 0,0-1,-1 0,1 0,2-2,-2 1,1 0,0 1,0 0,0 0,0 1,0 0,0 0,0 0,1 1,4 0,-3 1,-1 1,0 1,0-1,0 1,6 3,-5-2,0-1,0 1,0-2,2 1,50 6,-36-4,0-1,18-1,-30-2,0-2,0 0,0 0,4-3,-4 2,-1 1,1-1,0 2,8-1,13 5,-22-2,0 0,1-1,6 0,-16-1,0 1,0-1,0 1,1-1,-1 0,0 0,0 0,0-1,-1 1,1-1,0 1,0-1,-1 0,1 0,0-1,-2 2,1 0,-1 0,1 0,-1 0,1 1,-1-1,1 1,0-1,-1 1,1-1,-1 1,1 0,0 0,-1 0,1 0,31 1,-16 0,345 4,-310 2,-12-1,23 5,-45-7,0-1,15 1,-23-4,0-1,0 0,-1-1,1-1,0 1,-1-1,1-1,2-1,-5 2,0 0,0 0,1 0,-1 1,1 0,0 1,0 0,0 0,-1 0,1 1,0 1,0-1,1 1,-3 2,-1 0,0 1,0-1,0 1,-1 0,1 0,1 3,0-1,23 22,29 32,-8-8,7-5,-32-20,-2 0,1 4,57 53,-71-70,1-1,0-1,1 0,1 0,0-1,0-1,2 0,6 4,-14-9,0-1,0 1,0-2,0 1,5 1,-12-5,0 0,0 0,0 0,1 0,-1 0,0 0,0 0,0 0,0 0,0 0,0 1,1-1,-1 0,0 0,0 0,0-1,0 1,0 0,0 0,1 0,-1 0,0 0,0 0,0 0,0 0,0 0,0 0,0 0,1 0,-1 0,0 0,0 0,0-1,0 1,0 0,0 0,0 0,0 0,0 0,0 0,0 0,0-1,0 1,1 0,-1 0,0 0,0 0,0 0,0 0,0-1,0 1,-3-10,-8-7,0 2,8 11,0-1,-1 1,1 0,-1 0,0 0,0 1,0-1,-1 1,1 0,-1 0,0 0,1 1,-1 0,-2-1,-21-13,16 8,6 5,-6-5,-1 1,0 0,0 1,0 0,-1 2,-2-2,-10-3,26 9,0 0,0 0,0 0,0 0,1 0,-1 0,0 0,0 0,0 0,0 0,0 0,0 0,0 0,0 0,0 0,0 0,0 0,0 0,0 0,0 0,0-1,0 1,0 0,1 0,-1 0,0 0,0 0,0 0,0 0,0 0,0 0,0 0,0 0,0 0,0 0,0 0,0 0,0 0,0-1,0 1,0 0,0 0,0 0,0 0,0 0,0 0,0 0,0 0,0 0,0 0,0 0,0 0,0 0,0 0,-1 0,1 0,0-1,0 1,0 0,0 0,0 0,0 0,17 2,-15-1,1-1,-1 1,1 0,-1 1,0-1,1 0,-1 1,0-1,0 1,0-1,0 1,0 0,0 0,1 2,24 37,1-1,32 9,-32-27,22 12,18 10,-64-42,0 1,-1 0,1 0,-1 0,0 0,0 0,0 1,0 1,-1-2,1 1,0-1,-1 0,1 0,0-1,0 1,1 0,-1-1,2 1,-5-3,1 1,-1-1,0 0,0 0,0 0,1 0,-1 0,0 0,0 0,1 0,-1 0,0 0,0 0,0 0,1 0,-1 0,0 0,0 0,1 0,-1 0,0 0,0 0,0 0,1-1,-1 1,0 0,0 0,0 0,1 0,-1 0,0-1,0 1,0 0,0 0,0 0,1 0,-1-1,0 1,0 0,0 0,0-1,0 1,2-14,-7-14,1 23,1 2,0-1,-1 0,0 1,0-1,0 1,0 0,-1 0,1 1,-1-1,-21-14,-49-41,23 29,33 20,17 8,-1 0,1 0,-1 0,1 0,0 0,-1-1,1 1,0-1,0 0,-5-4,-2-3,19 15,39 23,-37-23,0 1,0 1,-1 0,0 0,10 10,45 44,-29-30,-12-13,-14-11,2 5,-16-8,-11-3,10-1,1-1,-1 1,0 0,1 1,-1-1,1 0,-1 1,1 0,0 0,-1 0,1 0,0 0,-1 2,-38 40,7-7,26-30,0-1,0 0,-1-1,0 0,0 0,-9 2,5-2,0 1,0 1,-3 2,-19 21,32-26,-1 1,0-1,0 0,0-1,0 1,-1-1,1 0,-1 0,0 0,-6 1,-29 9,33-9,-1-1,0 0,0-1,0 0,-1 0,1-1,-3 0,4 0,1-1,0 1,0 0,0 1,0 0,0 0,0 0,-6 4,-48 30,26-15,27-17,0 0,0 0,-1-1,0 0,0 0,0-1,0 0,0-1,0 0,-9 0,-319 3,226-4,-4 4,63 3,41-5,0 0,0 0,-11-1,-23 0,-23 4,20-1,-12-1,-53 1,36 5,9-8,30 0,0-1,0-2,-29-6,13-1,1 3,-1 2,0 2,0 2,-29 6,59-5,0 0,0-2,0-1,0 0,-15-5,17 4,-1 1,1 1,-4 0,6 1,-8-2,-1-1,-16-4,-27-4,-24 4,0 4,-17 6,61 0,12-1,1-1,-15-2,-122-8,136 7,-20-3,51 2,21 1,21 2,356 33,-336-30,-1-2,0-3,1-2,5-3,208-42,-119 20,50-9,275-42,-380 67,60-4,-81 11,-48 3,-1 0,1 2,0 1,0 1,0 0,-1 2,2 1,154 34,-161-33,-22-2,-32 1,28-4,-96 3,0-5,-75-11,174 12,-83-3,-34 4,27 2,-5-6,-60-13,107 13,24 0,-1 2,1 1,-1 2,1 0,-31 7,-2 5,0-2,-1-3,0-3,0-2,-1-4,-34-5,-86-12,167 17,0 0,0 1,0 1,0 0,0 2,0 0,0 1,1 1,-1 0,1 1,-12 7,-12 1,36-13,-1 0,0 1,1-1,0 1,-1 0,1 1,0-1,0 1,0 0,0 0,1 1,-1 0,1-1,-1 2,5-4,0 0,-1 0,1 1,0-1,0 0,-1 0,1 0,0 0,0 0,0 1,1-1,-1 0,0 0,0 0,1 0,-1 0,0 0,1 0,-1 1,1-1,0 0,-1-1,1 1,0 0,-1 0,1 0,0 0,0 0,30 29,-22-22,-1-1,0-1,1 0,0 0,0-1,0 0,1 0,8 2,17 9,-12-4,-15-8,0 1,0-1,0 0,1-1,0 0,-1 0,1-1,0 0,0-1,0 0,3 0,34 3,-37-2,1-1,-1 0,0-1,1 0,-1 0,9-2,25-1,-38 3,-19-3,2 1,-17-2,0 2,0 1,0 1,-5 2,-28 0,-28-1,-94-2,80-8,51 6,13 0,0 1,-33 5,40 0,1 0,-1-2,0-2,-20-3,53 4,-25-4,0 1,-1 1,-1 1,17 0,0 0,0 0,-9-3,9 2,0 0,0 1,-9-1,-25 3,-11-2,0 4,-39 6,-99 18,154-23,0-1,-1-1,-9-3,-8 0,-3 4,35-2,-1 0,0-2,1-1,-22-4,-4-5,21 5,-1 0,-4 2,-28 0,1 4,-15 3,27 6,39-7,0 1,0-2,0 1,-7-1,-78 3,95-4,0 1,1-1,-1 0,1 1,-1-1,1 0,-1 1,1-1,-1 1,1-1,-1 0,1 1,-1-1,1 1,0 0,-1-1,1 1,0-1,0 1,-1 0,1-1,0 1,0-1,0 1,0 0,0-1,0 1,0 0,0-1,0 1,0 27,0-13,-2-2,0 2,3-15,-1 1,1-1,-1 0,1 0,0 1,-1-1,1 0,-1 0,1 0,0 0,-1 1,1-1,0 0,-1 0,1 0,-1-1,1 1,0 0,-1 0,1 0,0 0,-1-1,1 1,-1 0,1 0,-1-1,1 1,-1 0,55-27,-45 24,0 0,0 0,-1-1,1-1,-1 1,0-2,-1 1,1-1,5-5,-9 7,1 0,0 1,0 0,0 0,4-1,9-5,5 1,-21 8,0-1,0 0,0 0,0 0,0 0,-1 0,1-1,0 1,1-2,6-3,-7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87DB-4A3C-47DB-AF31-4A31BA9450C7}" type="datetimeFigureOut">
              <a:rPr lang="de-DE" smtClean="0"/>
              <a:t>20.01.2019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A82F-52FA-4262-9AFA-35A98D4E68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30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0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7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68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71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95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0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2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A82F-52FA-4262-9AFA-35A98D4E689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82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D46FD-8063-BE40-8896-8960F98F878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03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2A41A-5061-4D80-86BC-281297E7D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550A2E-B200-4C36-9254-7DA173A39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76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1EB2E-9611-409F-81B1-D13104E1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644015-A8F6-435F-BA1B-EA62F0E7A95B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49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4358B8-C804-425D-9AC8-41031F821E56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72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D4654-8933-438F-8806-7CD51C5D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31A0EF-BC42-4B27-8641-12840C2C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991835-6C20-4986-8644-A66C78A00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DFC7CB-7152-4C4F-91DA-9C74C9CD173B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61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2BFA-E67F-4D35-A6BF-66191E00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617D77-C840-4E90-85F3-749BE088F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F07EDA-08B0-40CA-81E5-923B1C0DD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191072-E814-4383-AA9B-3E7D8FBDA156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66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19A5F-2AD5-4D76-8DA1-7B6F3CD2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26F0FA-517C-45BE-A2A8-D1B9E7781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CC6FEA-575F-425B-A527-F4AB0CB88A40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48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454557-DFDE-420A-87E7-835FB468D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7F6F25-A25F-4B85-B4E3-379ECC21C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4E3C11-8281-481E-A8CD-9E7200BF2843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98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EA218-291B-476B-B933-42EC22BF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27F7E2-1FB2-4196-9BE9-7F05BDA6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157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3013E-3A57-4BD3-8E2D-CE332DBD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8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E7A6C-FD13-42F4-8D3A-3AD6945B2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989907-8794-4A63-B846-93298A7AC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5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0AF00-7727-4E3B-8264-9A539599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143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16F36-C848-44BF-9F44-4F4363C6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6544CB-9B44-4C9A-A044-D149A65D33E6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98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AD54A-FBE3-4B62-A46B-DE388A17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28E2C5-0B25-422A-9FB0-236A968E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694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36E01-AF69-46B5-97DF-2F8D6186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01824-C35D-493C-B066-049DD1F7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C31AFB-2127-484A-AA40-64E12C495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1FB91E-19EC-4AC8-8C67-047F8E6FC8FD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73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25F7C-AFDC-4F63-B8EA-972EEECA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CDC981-6765-46B6-A7AE-CD2400EDE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28233-AEAB-4F98-980F-79444C0B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3D017D-F5A1-4788-81AB-46517F0FC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84F776-ADEC-491A-8A0A-5CB9B1D8D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666B72-8AD3-4577-900B-449100FB11C6}"/>
              </a:ext>
            </a:extLst>
          </p:cNvPr>
          <p:cNvSpPr txBox="1"/>
          <p:nvPr userDrawn="1"/>
        </p:nvSpPr>
        <p:spPr>
          <a:xfrm>
            <a:off x="9372600" y="6443133"/>
            <a:ext cx="265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203CA3-0AE5-436C-ABCD-F731DA4429DE}" type="slidenum">
              <a:rPr lang="de-DE" sz="1400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6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55D9CC-397D-4211-83BE-E4819DF6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95FF29-1C79-4FD5-B32B-30ECA0F7D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BC4CB64-CB31-460C-A0F8-CEA102D65F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21.01.2019 | Agentur Brennstoff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37FD764-9EEC-4F72-88EF-FED977617A8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7D71EE-0A77-6C45-A9FA-975C978B9658}" type="slidenum">
              <a:rPr lang="de-DE" sz="1200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‹Nr.›</a:t>
            </a:fld>
            <a:endParaRPr lang="de-DE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E622E6-79C5-4A32-823D-3ED12FF82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17698" r="18404"/>
          <a:stretch/>
        </p:blipFill>
        <p:spPr>
          <a:xfrm>
            <a:off x="10555829" y="177800"/>
            <a:ext cx="1409700" cy="6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8E02F0-6040-4B8F-A07B-585010C5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27159-F9C9-4AE9-954C-D67F615F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71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12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eitsprung-c2.de/blog/verhandlungen-vorbereit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w6kU12hvq3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customXml" Target="../ink/ink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6.xml"/><Relationship Id="rId5" Type="http://schemas.openxmlformats.org/officeDocument/2006/relationships/image" Target="../media/image38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anagerseminare.de/ms_Artikel/Emotionen-in-Verhandlungen-Lass-es-raus,258963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customXml" Target="../ink/ink8.xml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0.xml"/><Relationship Id="rId5" Type="http://schemas.openxmlformats.org/officeDocument/2006/relationships/image" Target="../media/image311.png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customXml" Target="../ink/ink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rzaehldavo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customXml" Target="../ink/ink14.xml"/><Relationship Id="rId4" Type="http://schemas.openxmlformats.org/officeDocument/2006/relationships/image" Target="../media/image31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2.tiff"/><Relationship Id="rId26" Type="http://schemas.openxmlformats.org/officeDocument/2006/relationships/image" Target="../media/image39.png"/><Relationship Id="rId39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35.png"/><Relationship Id="rId34" Type="http://schemas.microsoft.com/office/2007/relationships/hdphoto" Target="../media/hdphoto10.wdp"/><Relationship Id="rId42" Type="http://schemas.openxmlformats.org/officeDocument/2006/relationships/image" Target="../media/image52.png"/><Relationship Id="rId47" Type="http://schemas.openxmlformats.org/officeDocument/2006/relationships/image" Target="../media/image55.tiff"/><Relationship Id="rId50" Type="http://schemas.openxmlformats.org/officeDocument/2006/relationships/image" Target="../media/image57.png"/><Relationship Id="rId7" Type="http://schemas.openxmlformats.org/officeDocument/2006/relationships/image" Target="../media/image23.png"/><Relationship Id="rId12" Type="http://schemas.openxmlformats.org/officeDocument/2006/relationships/image" Target="../media/image27.tiff"/><Relationship Id="rId17" Type="http://schemas.openxmlformats.org/officeDocument/2006/relationships/image" Target="../media/image31.tiff"/><Relationship Id="rId25" Type="http://schemas.openxmlformats.org/officeDocument/2006/relationships/image" Target="../media/image37.tiff"/><Relationship Id="rId33" Type="http://schemas.openxmlformats.org/officeDocument/2006/relationships/image" Target="../media/image47.png"/><Relationship Id="rId38" Type="http://schemas.openxmlformats.org/officeDocument/2006/relationships/image" Target="../media/image50.png"/><Relationship Id="rId46" Type="http://schemas.microsoft.com/office/2007/relationships/hdphoto" Target="../media/hdphoto14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tiff"/><Relationship Id="rId20" Type="http://schemas.microsoft.com/office/2007/relationships/hdphoto" Target="../media/hdphoto5.wdp"/><Relationship Id="rId29" Type="http://schemas.openxmlformats.org/officeDocument/2006/relationships/image" Target="../media/image41.tiff"/><Relationship Id="rId41" Type="http://schemas.microsoft.com/office/2007/relationships/hdphoto" Target="../media/hdphoto1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26.tiff"/><Relationship Id="rId24" Type="http://schemas.microsoft.com/office/2007/relationships/hdphoto" Target="../media/hdphoto7.wdp"/><Relationship Id="rId32" Type="http://schemas.openxmlformats.org/officeDocument/2006/relationships/image" Target="../media/image43.tiff"/><Relationship Id="rId37" Type="http://schemas.openxmlformats.org/officeDocument/2006/relationships/image" Target="../media/image49.tiff"/><Relationship Id="rId40" Type="http://schemas.openxmlformats.org/officeDocument/2006/relationships/image" Target="../media/image51.png"/><Relationship Id="rId45" Type="http://schemas.openxmlformats.org/officeDocument/2006/relationships/image" Target="../media/image54.png"/><Relationship Id="rId5" Type="http://schemas.openxmlformats.org/officeDocument/2006/relationships/image" Target="../media/image22.png"/><Relationship Id="rId15" Type="http://schemas.openxmlformats.org/officeDocument/2006/relationships/image" Target="../media/image29.tiff"/><Relationship Id="rId23" Type="http://schemas.openxmlformats.org/officeDocument/2006/relationships/image" Target="../media/image36.png"/><Relationship Id="rId28" Type="http://schemas.openxmlformats.org/officeDocument/2006/relationships/image" Target="../media/image40.tiff"/><Relationship Id="rId36" Type="http://schemas.microsoft.com/office/2007/relationships/hdphoto" Target="../media/hdphoto11.wdp"/><Relationship Id="rId49" Type="http://schemas.microsoft.com/office/2007/relationships/hdphoto" Target="../media/hdphoto15.wdp"/><Relationship Id="rId10" Type="http://schemas.openxmlformats.org/officeDocument/2006/relationships/image" Target="../media/image25.tiff"/><Relationship Id="rId19" Type="http://schemas.openxmlformats.org/officeDocument/2006/relationships/image" Target="../media/image33.png"/><Relationship Id="rId31" Type="http://schemas.microsoft.com/office/2007/relationships/hdphoto" Target="../media/hdphoto9.wdp"/><Relationship Id="rId44" Type="http://schemas.openxmlformats.org/officeDocument/2006/relationships/image" Target="../media/image53.tiff"/><Relationship Id="rId52" Type="http://schemas.openxmlformats.org/officeDocument/2006/relationships/hyperlink" Target="http://www.formularservice-online.de/sixcms/media.php/boorberg01.a.1282.de/boorberg01.c.260089.de" TargetMode="External"/><Relationship Id="rId4" Type="http://schemas.microsoft.com/office/2007/relationships/hdphoto" Target="../media/hdphoto1.wdp"/><Relationship Id="rId9" Type="http://schemas.openxmlformats.org/officeDocument/2006/relationships/image" Target="../media/image24.tiff"/><Relationship Id="rId14" Type="http://schemas.microsoft.com/office/2007/relationships/hdphoto" Target="../media/hdphoto4.wdp"/><Relationship Id="rId22" Type="http://schemas.microsoft.com/office/2007/relationships/hdphoto" Target="../media/hdphoto6.wdp"/><Relationship Id="rId27" Type="http://schemas.microsoft.com/office/2007/relationships/hdphoto" Target="../media/hdphoto8.wdp"/><Relationship Id="rId30" Type="http://schemas.openxmlformats.org/officeDocument/2006/relationships/image" Target="../media/image42.png"/><Relationship Id="rId35" Type="http://schemas.openxmlformats.org/officeDocument/2006/relationships/image" Target="../media/image48.png"/><Relationship Id="rId43" Type="http://schemas.microsoft.com/office/2007/relationships/hdphoto" Target="../media/hdphoto13.wdp"/><Relationship Id="rId48" Type="http://schemas.openxmlformats.org/officeDocument/2006/relationships/image" Target="../media/image56.tiff"/><Relationship Id="rId8" Type="http://schemas.microsoft.com/office/2007/relationships/hdphoto" Target="../media/hdphoto3.wdp"/><Relationship Id="rId51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im.bodendiek@hs-osnabrueck.de" TargetMode="External"/><Relationship Id="rId2" Type="http://schemas.openxmlformats.org/officeDocument/2006/relationships/hyperlink" Target="mailto:katharina.scharf@hs-osnabrueck.d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-netz.com/Kommunikation/Ueberzeugend-argumentiere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5FE8483-7416-40C6-8A73-EB5FC3FBAA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Brennstoff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F6909BD-EF33-48FC-B066-10CE4823804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Erfolgreich kommunizieren als</a:t>
            </a:r>
            <a:b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Feuerwehrführungskraft – aber wie?</a:t>
            </a:r>
          </a:p>
          <a:p>
            <a:pPr algn="l"/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Leoni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Bieckmann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Kim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Bodendiek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Lena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Czolbe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Wiebke Krumme, Lara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Kuschmann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Joana Kürsten,</a:t>
            </a:r>
          </a:p>
          <a:p>
            <a:pPr algn="l"/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Lida Mehri &amp; Katharina Scharf</a:t>
            </a:r>
          </a:p>
          <a:p>
            <a:pPr algn="l"/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4B07F94-4AA4-4CBD-8CE4-5D58B7E19398}"/>
              </a:ext>
            </a:extLst>
          </p:cNvPr>
          <p:cNvSpPr/>
          <p:nvPr/>
        </p:nvSpPr>
        <p:spPr>
          <a:xfrm>
            <a:off x="10789920" y="6069330"/>
            <a:ext cx="822960" cy="674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758ED305-51E9-46CA-B128-A63F1464C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9470030" y="14245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1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C318BB51-B701-4E91-A864-278A5F5CCA64}"/>
              </a:ext>
            </a:extLst>
          </p:cNvPr>
          <p:cNvSpPr/>
          <p:nvPr/>
        </p:nvSpPr>
        <p:spPr>
          <a:xfrm>
            <a:off x="314325" y="848803"/>
            <a:ext cx="619125" cy="5409757"/>
          </a:xfrm>
          <a:prstGeom prst="down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C6EDC1-BA0E-4ED1-84D9-C61327349325}"/>
              </a:ext>
            </a:extLst>
          </p:cNvPr>
          <p:cNvSpPr txBox="1"/>
          <p:nvPr/>
        </p:nvSpPr>
        <p:spPr>
          <a:xfrm rot="16200000">
            <a:off x="-4434676" y="-1291230"/>
            <a:ext cx="1006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j-lt"/>
              </a:rPr>
              <a:t>Vorgehen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80DC568-E222-40D7-BB66-5DB4E7B6E1A3}"/>
              </a:ext>
            </a:extLst>
          </p:cNvPr>
          <p:cNvGrpSpPr/>
          <p:nvPr/>
        </p:nvGrpSpPr>
        <p:grpSpPr>
          <a:xfrm>
            <a:off x="916817" y="1507436"/>
            <a:ext cx="9614747" cy="530194"/>
            <a:chOff x="916817" y="1507436"/>
            <a:chExt cx="9614747" cy="530194"/>
          </a:xfrm>
        </p:grpSpPr>
        <p:sp>
          <p:nvSpPr>
            <p:cNvPr id="13" name="Rechteck: eine Ecke abgeschnitten 12">
              <a:extLst>
                <a:ext uri="{FF2B5EF4-FFF2-40B4-BE49-F238E27FC236}">
                  <a16:creationId xmlns:a16="http://schemas.microsoft.com/office/drawing/2014/main" id="{A2011A0A-C017-4FF7-889D-3115E79862DB}"/>
                </a:ext>
              </a:extLst>
            </p:cNvPr>
            <p:cNvSpPr/>
            <p:nvPr/>
          </p:nvSpPr>
          <p:spPr>
            <a:xfrm>
              <a:off x="916817" y="1507436"/>
              <a:ext cx="9614747" cy="530194"/>
            </a:xfrm>
            <a:prstGeom prst="snip1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5C556D4-1361-49FD-BBC6-D62136CE56D1}"/>
                </a:ext>
              </a:extLst>
            </p:cNvPr>
            <p:cNvSpPr txBox="1"/>
            <p:nvPr/>
          </p:nvSpPr>
          <p:spPr>
            <a:xfrm>
              <a:off x="928367" y="1546991"/>
              <a:ext cx="6478274" cy="39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Kontext des Gesprächs einschätzen (Örtlichkeiten etc.)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D6E56B9-3DEF-4010-A94C-908702FE370B}"/>
              </a:ext>
            </a:extLst>
          </p:cNvPr>
          <p:cNvGrpSpPr/>
          <p:nvPr/>
        </p:nvGrpSpPr>
        <p:grpSpPr>
          <a:xfrm>
            <a:off x="925513" y="847948"/>
            <a:ext cx="9617598" cy="530195"/>
            <a:chOff x="925513" y="847948"/>
            <a:chExt cx="9617598" cy="530195"/>
          </a:xfrm>
        </p:grpSpPr>
        <p:sp>
          <p:nvSpPr>
            <p:cNvPr id="15" name="Rechteck: eine Ecke abgeschnitten 14">
              <a:extLst>
                <a:ext uri="{FF2B5EF4-FFF2-40B4-BE49-F238E27FC236}">
                  <a16:creationId xmlns:a16="http://schemas.microsoft.com/office/drawing/2014/main" id="{EB4221E6-46DC-47FD-907B-94E2E25A5B70}"/>
                </a:ext>
              </a:extLst>
            </p:cNvPr>
            <p:cNvSpPr/>
            <p:nvPr/>
          </p:nvSpPr>
          <p:spPr>
            <a:xfrm>
              <a:off x="928364" y="847948"/>
              <a:ext cx="9614747" cy="530195"/>
            </a:xfrm>
            <a:prstGeom prst="snip1Rect">
              <a:avLst/>
            </a:prstGeom>
            <a:solidFill>
              <a:srgbClr val="FF66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B5B2DB1-6B6C-4BD2-8942-FCB5617F0215}"/>
                </a:ext>
              </a:extLst>
            </p:cNvPr>
            <p:cNvSpPr txBox="1"/>
            <p:nvPr/>
          </p:nvSpPr>
          <p:spPr>
            <a:xfrm>
              <a:off x="925513" y="911125"/>
              <a:ext cx="5749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Geeigneten Zeitpunkt für das Gespräch wählen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D17CADA-EBC5-4F27-A3DF-0BBFE23B0494}"/>
              </a:ext>
            </a:extLst>
          </p:cNvPr>
          <p:cNvGrpSpPr/>
          <p:nvPr/>
        </p:nvGrpSpPr>
        <p:grpSpPr>
          <a:xfrm>
            <a:off x="918206" y="3390115"/>
            <a:ext cx="9613358" cy="530195"/>
            <a:chOff x="918206" y="3390115"/>
            <a:chExt cx="9613358" cy="530195"/>
          </a:xfrm>
        </p:grpSpPr>
        <p:sp>
          <p:nvSpPr>
            <p:cNvPr id="22" name="Rechteck: eine Ecke abgeschnitten 21">
              <a:extLst>
                <a:ext uri="{FF2B5EF4-FFF2-40B4-BE49-F238E27FC236}">
                  <a16:creationId xmlns:a16="http://schemas.microsoft.com/office/drawing/2014/main" id="{6543BC73-69A0-41B7-B6C6-F7DE2265715B}"/>
                </a:ext>
              </a:extLst>
            </p:cNvPr>
            <p:cNvSpPr/>
            <p:nvPr/>
          </p:nvSpPr>
          <p:spPr>
            <a:xfrm>
              <a:off x="918206" y="3390115"/>
              <a:ext cx="9613358" cy="530195"/>
            </a:xfrm>
            <a:prstGeom prst="snip1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46A5941-FA05-4D93-993F-C32DC0105A9B}"/>
                </a:ext>
              </a:extLst>
            </p:cNvPr>
            <p:cNvSpPr txBox="1"/>
            <p:nvPr/>
          </p:nvSpPr>
          <p:spPr>
            <a:xfrm>
              <a:off x="928023" y="3457506"/>
              <a:ext cx="8947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Unterstützende Hilfsmittel für das Gespräch gestalten (Präsentation o. Ä.)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92FD55-62B7-4D6F-B5EA-4E6E66FD8C98}"/>
              </a:ext>
            </a:extLst>
          </p:cNvPr>
          <p:cNvGrpSpPr/>
          <p:nvPr/>
        </p:nvGrpSpPr>
        <p:grpSpPr>
          <a:xfrm>
            <a:off x="916816" y="4026153"/>
            <a:ext cx="9613357" cy="530195"/>
            <a:chOff x="916816" y="4026153"/>
            <a:chExt cx="9613357" cy="530195"/>
          </a:xfrm>
        </p:grpSpPr>
        <p:sp>
          <p:nvSpPr>
            <p:cNvPr id="25" name="Rechteck: eine Ecke abgeschnitten 24">
              <a:extLst>
                <a:ext uri="{FF2B5EF4-FFF2-40B4-BE49-F238E27FC236}">
                  <a16:creationId xmlns:a16="http://schemas.microsoft.com/office/drawing/2014/main" id="{F44ADA7A-377A-49F8-84A9-12AA98354C67}"/>
                </a:ext>
              </a:extLst>
            </p:cNvPr>
            <p:cNvSpPr/>
            <p:nvPr/>
          </p:nvSpPr>
          <p:spPr>
            <a:xfrm>
              <a:off x="916816" y="4026153"/>
              <a:ext cx="9613357" cy="530195"/>
            </a:xfrm>
            <a:prstGeom prst="snip1Rect">
              <a:avLst/>
            </a:prstGeom>
            <a:solidFill>
              <a:srgbClr val="FF6600">
                <a:alpha val="55000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205D2D0-8D4E-4039-AE7F-68160278B4F6}"/>
                </a:ext>
              </a:extLst>
            </p:cNvPr>
            <p:cNvSpPr txBox="1"/>
            <p:nvPr/>
          </p:nvSpPr>
          <p:spPr>
            <a:xfrm>
              <a:off x="945513" y="4097364"/>
              <a:ext cx="7314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Auf unterschiedliche Gesprächsreaktionen einstellen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7998D7F5-7BC7-49E0-92E3-D9702309931B}"/>
              </a:ext>
            </a:extLst>
          </p:cNvPr>
          <p:cNvSpPr txBox="1"/>
          <p:nvPr/>
        </p:nvSpPr>
        <p:spPr>
          <a:xfrm>
            <a:off x="1147555" y="5941873"/>
            <a:ext cx="312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Gespräch findet statt.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89A8E7A-DDCD-42C0-98ED-D231AFBD5DB3}"/>
              </a:ext>
            </a:extLst>
          </p:cNvPr>
          <p:cNvGrpSpPr/>
          <p:nvPr/>
        </p:nvGrpSpPr>
        <p:grpSpPr>
          <a:xfrm>
            <a:off x="5375981" y="4623057"/>
            <a:ext cx="5154192" cy="1718926"/>
            <a:chOff x="5375981" y="4623057"/>
            <a:chExt cx="5154192" cy="1718926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CF30B40-1CC7-4040-81A6-3A5FD67487A1}"/>
                </a:ext>
              </a:extLst>
            </p:cNvPr>
            <p:cNvSpPr/>
            <p:nvPr/>
          </p:nvSpPr>
          <p:spPr>
            <a:xfrm>
              <a:off x="5744814" y="4904804"/>
              <a:ext cx="4785359" cy="1437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Sie können das Gespräch auch proben. Holen Sie sich dafür eine geeignete Person, die den Gegenpart spielt.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10081F6C-25A3-4A02-A3A5-2903121CA910}"/>
                </a:ext>
              </a:extLst>
            </p:cNvPr>
            <p:cNvGrpSpPr/>
            <p:nvPr/>
          </p:nvGrpSpPr>
          <p:grpSpPr>
            <a:xfrm>
              <a:off x="5375981" y="4623057"/>
              <a:ext cx="570822" cy="570822"/>
              <a:chOff x="5578145" y="3525645"/>
              <a:chExt cx="1097280" cy="1097280"/>
            </a:xfrm>
          </p:grpSpPr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4F34D024-2E2F-4635-8486-D27A2C126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145" y="3525645"/>
                <a:ext cx="1097280" cy="109728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5368F924-C02D-4741-9220-AD4D03D6C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5575" y="3714924"/>
                <a:ext cx="463209" cy="733415"/>
              </a:xfrm>
              <a:custGeom>
                <a:avLst/>
                <a:gdLst>
                  <a:gd name="T0" fmla="*/ 225 w 449"/>
                  <a:gd name="T1" fmla="*/ 0 h 710"/>
                  <a:gd name="T2" fmla="*/ 0 w 449"/>
                  <a:gd name="T3" fmla="*/ 225 h 710"/>
                  <a:gd name="T4" fmla="*/ 68 w 449"/>
                  <a:gd name="T5" fmla="*/ 395 h 710"/>
                  <a:gd name="T6" fmla="*/ 108 w 449"/>
                  <a:gd name="T7" fmla="*/ 545 h 710"/>
                  <a:gd name="T8" fmla="*/ 108 w 449"/>
                  <a:gd name="T9" fmla="*/ 621 h 710"/>
                  <a:gd name="T10" fmla="*/ 142 w 449"/>
                  <a:gd name="T11" fmla="*/ 655 h 710"/>
                  <a:gd name="T12" fmla="*/ 159 w 449"/>
                  <a:gd name="T13" fmla="*/ 655 h 710"/>
                  <a:gd name="T14" fmla="*/ 225 w 449"/>
                  <a:gd name="T15" fmla="*/ 710 h 710"/>
                  <a:gd name="T16" fmla="*/ 290 w 449"/>
                  <a:gd name="T17" fmla="*/ 655 h 710"/>
                  <a:gd name="T18" fmla="*/ 307 w 449"/>
                  <a:gd name="T19" fmla="*/ 655 h 710"/>
                  <a:gd name="T20" fmla="*/ 341 w 449"/>
                  <a:gd name="T21" fmla="*/ 621 h 710"/>
                  <a:gd name="T22" fmla="*/ 341 w 449"/>
                  <a:gd name="T23" fmla="*/ 545 h 710"/>
                  <a:gd name="T24" fmla="*/ 381 w 449"/>
                  <a:gd name="T25" fmla="*/ 395 h 710"/>
                  <a:gd name="T26" fmla="*/ 449 w 449"/>
                  <a:gd name="T27" fmla="*/ 225 h 710"/>
                  <a:gd name="T28" fmla="*/ 225 w 449"/>
                  <a:gd name="T29" fmla="*/ 0 h 710"/>
                  <a:gd name="T30" fmla="*/ 225 w 449"/>
                  <a:gd name="T31" fmla="*/ 696 h 710"/>
                  <a:gd name="T32" fmla="*/ 173 w 449"/>
                  <a:gd name="T33" fmla="*/ 655 h 710"/>
                  <a:gd name="T34" fmla="*/ 276 w 449"/>
                  <a:gd name="T35" fmla="*/ 655 h 710"/>
                  <a:gd name="T36" fmla="*/ 225 w 449"/>
                  <a:gd name="T37" fmla="*/ 696 h 710"/>
                  <a:gd name="T38" fmla="*/ 307 w 449"/>
                  <a:gd name="T39" fmla="*/ 641 h 710"/>
                  <a:gd name="T40" fmla="*/ 142 w 449"/>
                  <a:gd name="T41" fmla="*/ 641 h 710"/>
                  <a:gd name="T42" fmla="*/ 122 w 449"/>
                  <a:gd name="T43" fmla="*/ 621 h 710"/>
                  <a:gd name="T44" fmla="*/ 122 w 449"/>
                  <a:gd name="T45" fmla="*/ 552 h 710"/>
                  <a:gd name="T46" fmla="*/ 327 w 449"/>
                  <a:gd name="T47" fmla="*/ 552 h 710"/>
                  <a:gd name="T48" fmla="*/ 327 w 449"/>
                  <a:gd name="T49" fmla="*/ 621 h 710"/>
                  <a:gd name="T50" fmla="*/ 307 w 449"/>
                  <a:gd name="T51" fmla="*/ 641 h 710"/>
                  <a:gd name="T52" fmla="*/ 371 w 449"/>
                  <a:gd name="T53" fmla="*/ 385 h 710"/>
                  <a:gd name="T54" fmla="*/ 327 w 449"/>
                  <a:gd name="T55" fmla="*/ 538 h 710"/>
                  <a:gd name="T56" fmla="*/ 232 w 449"/>
                  <a:gd name="T57" fmla="*/ 538 h 710"/>
                  <a:gd name="T58" fmla="*/ 232 w 449"/>
                  <a:gd name="T59" fmla="*/ 306 h 710"/>
                  <a:gd name="T60" fmla="*/ 295 w 449"/>
                  <a:gd name="T61" fmla="*/ 262 h 710"/>
                  <a:gd name="T62" fmla="*/ 314 w 449"/>
                  <a:gd name="T63" fmla="*/ 219 h 710"/>
                  <a:gd name="T64" fmla="*/ 309 w 449"/>
                  <a:gd name="T65" fmla="*/ 210 h 710"/>
                  <a:gd name="T66" fmla="*/ 300 w 449"/>
                  <a:gd name="T67" fmla="*/ 215 h 710"/>
                  <a:gd name="T68" fmla="*/ 225 w 449"/>
                  <a:gd name="T69" fmla="*/ 292 h 710"/>
                  <a:gd name="T70" fmla="*/ 149 w 449"/>
                  <a:gd name="T71" fmla="*/ 215 h 710"/>
                  <a:gd name="T72" fmla="*/ 141 w 449"/>
                  <a:gd name="T73" fmla="*/ 210 h 710"/>
                  <a:gd name="T74" fmla="*/ 135 w 449"/>
                  <a:gd name="T75" fmla="*/ 219 h 710"/>
                  <a:gd name="T76" fmla="*/ 154 w 449"/>
                  <a:gd name="T77" fmla="*/ 262 h 710"/>
                  <a:gd name="T78" fmla="*/ 218 w 449"/>
                  <a:gd name="T79" fmla="*/ 306 h 710"/>
                  <a:gd name="T80" fmla="*/ 218 w 449"/>
                  <a:gd name="T81" fmla="*/ 538 h 710"/>
                  <a:gd name="T82" fmla="*/ 122 w 449"/>
                  <a:gd name="T83" fmla="*/ 538 h 710"/>
                  <a:gd name="T84" fmla="*/ 78 w 449"/>
                  <a:gd name="T85" fmla="*/ 385 h 710"/>
                  <a:gd name="T86" fmla="*/ 14 w 449"/>
                  <a:gd name="T87" fmla="*/ 225 h 710"/>
                  <a:gd name="T88" fmla="*/ 225 w 449"/>
                  <a:gd name="T89" fmla="*/ 14 h 710"/>
                  <a:gd name="T90" fmla="*/ 435 w 449"/>
                  <a:gd name="T91" fmla="*/ 225 h 710"/>
                  <a:gd name="T92" fmla="*/ 371 w 449"/>
                  <a:gd name="T93" fmla="*/ 38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9" h="710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  <a:cubicBezTo>
                      <a:pt x="0" y="287"/>
                      <a:pt x="25" y="348"/>
                      <a:pt x="68" y="395"/>
                    </a:cubicBezTo>
                    <a:cubicBezTo>
                      <a:pt x="80" y="407"/>
                      <a:pt x="108" y="447"/>
                      <a:pt x="108" y="545"/>
                    </a:cubicBezTo>
                    <a:cubicBezTo>
                      <a:pt x="108" y="621"/>
                      <a:pt x="108" y="621"/>
                      <a:pt x="108" y="621"/>
                    </a:cubicBezTo>
                    <a:cubicBezTo>
                      <a:pt x="108" y="639"/>
                      <a:pt x="123" y="655"/>
                      <a:pt x="142" y="655"/>
                    </a:cubicBezTo>
                    <a:cubicBezTo>
                      <a:pt x="159" y="655"/>
                      <a:pt x="159" y="655"/>
                      <a:pt x="159" y="655"/>
                    </a:cubicBezTo>
                    <a:cubicBezTo>
                      <a:pt x="162" y="686"/>
                      <a:pt x="190" y="710"/>
                      <a:pt x="225" y="710"/>
                    </a:cubicBezTo>
                    <a:cubicBezTo>
                      <a:pt x="259" y="710"/>
                      <a:pt x="287" y="686"/>
                      <a:pt x="290" y="655"/>
                    </a:cubicBezTo>
                    <a:cubicBezTo>
                      <a:pt x="307" y="655"/>
                      <a:pt x="307" y="655"/>
                      <a:pt x="307" y="655"/>
                    </a:cubicBezTo>
                    <a:cubicBezTo>
                      <a:pt x="326" y="655"/>
                      <a:pt x="341" y="639"/>
                      <a:pt x="341" y="621"/>
                    </a:cubicBezTo>
                    <a:cubicBezTo>
                      <a:pt x="341" y="545"/>
                      <a:pt x="341" y="545"/>
                      <a:pt x="341" y="545"/>
                    </a:cubicBezTo>
                    <a:cubicBezTo>
                      <a:pt x="341" y="447"/>
                      <a:pt x="369" y="407"/>
                      <a:pt x="381" y="395"/>
                    </a:cubicBezTo>
                    <a:cubicBezTo>
                      <a:pt x="424" y="348"/>
                      <a:pt x="449" y="287"/>
                      <a:pt x="449" y="225"/>
                    </a:cubicBezTo>
                    <a:cubicBezTo>
                      <a:pt x="449" y="101"/>
                      <a:pt x="349" y="0"/>
                      <a:pt x="225" y="0"/>
                    </a:cubicBezTo>
                    <a:close/>
                    <a:moveTo>
                      <a:pt x="225" y="696"/>
                    </a:moveTo>
                    <a:cubicBezTo>
                      <a:pt x="198" y="696"/>
                      <a:pt x="176" y="678"/>
                      <a:pt x="173" y="655"/>
                    </a:cubicBezTo>
                    <a:cubicBezTo>
                      <a:pt x="276" y="655"/>
                      <a:pt x="276" y="655"/>
                      <a:pt x="276" y="655"/>
                    </a:cubicBezTo>
                    <a:cubicBezTo>
                      <a:pt x="273" y="678"/>
                      <a:pt x="251" y="696"/>
                      <a:pt x="225" y="696"/>
                    </a:cubicBezTo>
                    <a:close/>
                    <a:moveTo>
                      <a:pt x="307" y="641"/>
                    </a:moveTo>
                    <a:cubicBezTo>
                      <a:pt x="142" y="641"/>
                      <a:pt x="142" y="641"/>
                      <a:pt x="142" y="641"/>
                    </a:cubicBezTo>
                    <a:cubicBezTo>
                      <a:pt x="131" y="641"/>
                      <a:pt x="122" y="632"/>
                      <a:pt x="122" y="621"/>
                    </a:cubicBezTo>
                    <a:cubicBezTo>
                      <a:pt x="122" y="552"/>
                      <a:pt x="122" y="552"/>
                      <a:pt x="122" y="552"/>
                    </a:cubicBezTo>
                    <a:cubicBezTo>
                      <a:pt x="327" y="552"/>
                      <a:pt x="327" y="552"/>
                      <a:pt x="327" y="552"/>
                    </a:cubicBezTo>
                    <a:cubicBezTo>
                      <a:pt x="327" y="621"/>
                      <a:pt x="327" y="621"/>
                      <a:pt x="327" y="621"/>
                    </a:cubicBezTo>
                    <a:cubicBezTo>
                      <a:pt x="327" y="632"/>
                      <a:pt x="318" y="641"/>
                      <a:pt x="307" y="641"/>
                    </a:cubicBezTo>
                    <a:close/>
                    <a:moveTo>
                      <a:pt x="371" y="385"/>
                    </a:moveTo>
                    <a:cubicBezTo>
                      <a:pt x="355" y="402"/>
                      <a:pt x="329" y="444"/>
                      <a:pt x="327" y="538"/>
                    </a:cubicBezTo>
                    <a:cubicBezTo>
                      <a:pt x="232" y="538"/>
                      <a:pt x="232" y="538"/>
                      <a:pt x="232" y="538"/>
                    </a:cubicBezTo>
                    <a:cubicBezTo>
                      <a:pt x="232" y="306"/>
                      <a:pt x="232" y="306"/>
                      <a:pt x="232" y="306"/>
                    </a:cubicBezTo>
                    <a:cubicBezTo>
                      <a:pt x="257" y="304"/>
                      <a:pt x="279" y="289"/>
                      <a:pt x="295" y="262"/>
                    </a:cubicBezTo>
                    <a:cubicBezTo>
                      <a:pt x="309" y="241"/>
                      <a:pt x="314" y="219"/>
                      <a:pt x="314" y="219"/>
                    </a:cubicBezTo>
                    <a:cubicBezTo>
                      <a:pt x="315" y="215"/>
                      <a:pt x="312" y="211"/>
                      <a:pt x="309" y="210"/>
                    </a:cubicBezTo>
                    <a:cubicBezTo>
                      <a:pt x="305" y="209"/>
                      <a:pt x="301" y="212"/>
                      <a:pt x="300" y="215"/>
                    </a:cubicBezTo>
                    <a:cubicBezTo>
                      <a:pt x="300" y="216"/>
                      <a:pt x="281" y="292"/>
                      <a:pt x="225" y="292"/>
                    </a:cubicBezTo>
                    <a:cubicBezTo>
                      <a:pt x="168" y="292"/>
                      <a:pt x="149" y="216"/>
                      <a:pt x="149" y="215"/>
                    </a:cubicBezTo>
                    <a:cubicBezTo>
                      <a:pt x="148" y="212"/>
                      <a:pt x="144" y="209"/>
                      <a:pt x="141" y="210"/>
                    </a:cubicBezTo>
                    <a:cubicBezTo>
                      <a:pt x="137" y="211"/>
                      <a:pt x="134" y="215"/>
                      <a:pt x="135" y="219"/>
                    </a:cubicBezTo>
                    <a:cubicBezTo>
                      <a:pt x="136" y="219"/>
                      <a:pt x="141" y="241"/>
                      <a:pt x="154" y="262"/>
                    </a:cubicBezTo>
                    <a:cubicBezTo>
                      <a:pt x="170" y="289"/>
                      <a:pt x="192" y="304"/>
                      <a:pt x="218" y="306"/>
                    </a:cubicBezTo>
                    <a:cubicBezTo>
                      <a:pt x="218" y="538"/>
                      <a:pt x="218" y="538"/>
                      <a:pt x="218" y="538"/>
                    </a:cubicBezTo>
                    <a:cubicBezTo>
                      <a:pt x="122" y="538"/>
                      <a:pt x="122" y="538"/>
                      <a:pt x="122" y="538"/>
                    </a:cubicBezTo>
                    <a:cubicBezTo>
                      <a:pt x="121" y="444"/>
                      <a:pt x="94" y="402"/>
                      <a:pt x="78" y="385"/>
                    </a:cubicBezTo>
                    <a:cubicBezTo>
                      <a:pt x="37" y="341"/>
                      <a:pt x="14" y="283"/>
                      <a:pt x="14" y="225"/>
                    </a:cubicBezTo>
                    <a:cubicBezTo>
                      <a:pt x="14" y="109"/>
                      <a:pt x="108" y="14"/>
                      <a:pt x="225" y="14"/>
                    </a:cubicBezTo>
                    <a:cubicBezTo>
                      <a:pt x="341" y="14"/>
                      <a:pt x="435" y="109"/>
                      <a:pt x="435" y="225"/>
                    </a:cubicBezTo>
                    <a:cubicBezTo>
                      <a:pt x="435" y="283"/>
                      <a:pt x="412" y="341"/>
                      <a:pt x="371" y="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58E730AE-23C2-4C9A-A7B1-9A0EA19D28E5}"/>
              </a:ext>
            </a:extLst>
          </p:cNvPr>
          <p:cNvSpPr/>
          <p:nvPr/>
        </p:nvSpPr>
        <p:spPr>
          <a:xfrm>
            <a:off x="6005272" y="224058"/>
            <a:ext cx="5920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Vorbereitung ist der Schlüssel zum Erfolg.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390AC08-EB59-436A-98F6-7D41E56D8EB9}"/>
              </a:ext>
            </a:extLst>
          </p:cNvPr>
          <p:cNvSpPr/>
          <p:nvPr/>
        </p:nvSpPr>
        <p:spPr>
          <a:xfrm>
            <a:off x="6184900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22DD658-E7CD-4271-BF1E-FD02CBD60458}"/>
              </a:ext>
            </a:extLst>
          </p:cNvPr>
          <p:cNvGrpSpPr/>
          <p:nvPr/>
        </p:nvGrpSpPr>
        <p:grpSpPr>
          <a:xfrm>
            <a:off x="918205" y="2114027"/>
            <a:ext cx="9887583" cy="552143"/>
            <a:chOff x="918205" y="2114027"/>
            <a:chExt cx="9887583" cy="552143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523D4287-C5B6-4277-82B1-E3F9DDAFDD09}"/>
                </a:ext>
              </a:extLst>
            </p:cNvPr>
            <p:cNvGrpSpPr/>
            <p:nvPr/>
          </p:nvGrpSpPr>
          <p:grpSpPr>
            <a:xfrm>
              <a:off x="918205" y="2114027"/>
              <a:ext cx="9887583" cy="552143"/>
              <a:chOff x="918205" y="2114027"/>
              <a:chExt cx="9887583" cy="552143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1AD867C8-5D48-4358-8EF3-1D5538301BA5}"/>
                  </a:ext>
                </a:extLst>
              </p:cNvPr>
              <p:cNvGrpSpPr/>
              <p:nvPr/>
            </p:nvGrpSpPr>
            <p:grpSpPr>
              <a:xfrm>
                <a:off x="918205" y="2127125"/>
                <a:ext cx="9613359" cy="530194"/>
                <a:chOff x="918205" y="2127125"/>
                <a:chExt cx="9613359" cy="530194"/>
              </a:xfrm>
            </p:grpSpPr>
            <p:sp>
              <p:nvSpPr>
                <p:cNvPr id="18" name="Rechteck: eine Ecke abgeschnitten 17">
                  <a:extLst>
                    <a:ext uri="{FF2B5EF4-FFF2-40B4-BE49-F238E27FC236}">
                      <a16:creationId xmlns:a16="http://schemas.microsoft.com/office/drawing/2014/main" id="{45B20281-24F1-4303-9C3E-251256A6C2BE}"/>
                    </a:ext>
                  </a:extLst>
                </p:cNvPr>
                <p:cNvSpPr/>
                <p:nvPr/>
              </p:nvSpPr>
              <p:spPr>
                <a:xfrm>
                  <a:off x="918205" y="2127125"/>
                  <a:ext cx="9613359" cy="530194"/>
                </a:xfrm>
                <a:prstGeom prst="snip1Rect">
                  <a:avLst/>
                </a:prstGeom>
                <a:solidFill>
                  <a:srgbClr val="FF6600">
                    <a:alpha val="55000"/>
                  </a:srgb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C667AED3-4FCE-43C2-8554-27930FAD2F51}"/>
                    </a:ext>
                  </a:extLst>
                </p:cNvPr>
                <p:cNvSpPr txBox="1"/>
                <p:nvPr/>
              </p:nvSpPr>
              <p:spPr>
                <a:xfrm>
                  <a:off x="937139" y="2179853"/>
                  <a:ext cx="43359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latin typeface="Malgun Gothic" panose="020B0503020000020004" pitchFamily="34" charset="-127"/>
                      <a:ea typeface="Malgun Gothic" panose="020B0503020000020004" pitchFamily="34" charset="-127"/>
                    </a:rPr>
                    <a:t>Ziele für das Gespräch definieren </a:t>
                  </a:r>
                </a:p>
              </p:txBody>
            </p:sp>
          </p:grpSp>
          <p:sp>
            <p:nvSpPr>
              <p:cNvPr id="40" name="Oval 76">
                <a:hlinkClick r:id="rId3" tooltip="Mehr Informationen zum Definieren von Zielen."/>
                <a:extLst>
                  <a:ext uri="{FF2B5EF4-FFF2-40B4-BE49-F238E27FC236}">
                    <a16:creationId xmlns:a16="http://schemas.microsoft.com/office/drawing/2014/main" id="{5BD5DFB7-EB24-455C-901F-FEE1C4E3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7336" y="2114027"/>
                <a:ext cx="548452" cy="552143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4E220A9F-D076-4DBD-BCCA-A4AE76923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3864" y="2214386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EBA69BF-4B57-4B2D-BEEC-7B5604BCC425}"/>
              </a:ext>
            </a:extLst>
          </p:cNvPr>
          <p:cNvGrpSpPr/>
          <p:nvPr/>
        </p:nvGrpSpPr>
        <p:grpSpPr>
          <a:xfrm>
            <a:off x="918205" y="2745357"/>
            <a:ext cx="9887583" cy="552143"/>
            <a:chOff x="918205" y="2745357"/>
            <a:chExt cx="9887583" cy="552143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0A16D940-E687-4CDD-AAAE-C69FF8E83129}"/>
                </a:ext>
              </a:extLst>
            </p:cNvPr>
            <p:cNvGrpSpPr/>
            <p:nvPr/>
          </p:nvGrpSpPr>
          <p:grpSpPr>
            <a:xfrm>
              <a:off x="918205" y="2745357"/>
              <a:ext cx="9887583" cy="552143"/>
              <a:chOff x="918205" y="2745357"/>
              <a:chExt cx="9887583" cy="552143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E3924BDF-DD4F-456D-883E-F5BCC558505E}"/>
                  </a:ext>
                </a:extLst>
              </p:cNvPr>
              <p:cNvGrpSpPr/>
              <p:nvPr/>
            </p:nvGrpSpPr>
            <p:grpSpPr>
              <a:xfrm>
                <a:off x="918205" y="2766222"/>
                <a:ext cx="9613359" cy="524047"/>
                <a:chOff x="918205" y="2766222"/>
                <a:chExt cx="9613359" cy="524047"/>
              </a:xfrm>
            </p:grpSpPr>
            <p:sp>
              <p:nvSpPr>
                <p:cNvPr id="21" name="Rechteck: eine Ecke abgeschnitten 20">
                  <a:extLst>
                    <a:ext uri="{FF2B5EF4-FFF2-40B4-BE49-F238E27FC236}">
                      <a16:creationId xmlns:a16="http://schemas.microsoft.com/office/drawing/2014/main" id="{99531158-7694-4F10-B195-6E566C08C6F3}"/>
                    </a:ext>
                  </a:extLst>
                </p:cNvPr>
                <p:cNvSpPr/>
                <p:nvPr/>
              </p:nvSpPr>
              <p:spPr>
                <a:xfrm>
                  <a:off x="918205" y="2766222"/>
                  <a:ext cx="9613359" cy="524047"/>
                </a:xfrm>
                <a:prstGeom prst="snip1Rect">
                  <a:avLst/>
                </a:prstGeom>
                <a:solidFill>
                  <a:srgbClr val="FF6600">
                    <a:alpha val="55000"/>
                  </a:srgb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AF761BF8-63FC-46FE-9F8B-CEFF689231DD}"/>
                    </a:ext>
                  </a:extLst>
                </p:cNvPr>
                <p:cNvSpPr txBox="1"/>
                <p:nvPr/>
              </p:nvSpPr>
              <p:spPr>
                <a:xfrm>
                  <a:off x="928365" y="2821374"/>
                  <a:ext cx="93531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latin typeface="Malgun Gothic" panose="020B0503020000020004" pitchFamily="34" charset="-127"/>
                      <a:ea typeface="Malgun Gothic" panose="020B0503020000020004" pitchFamily="34" charset="-127"/>
                    </a:rPr>
                    <a:t>Argumente inkl. möglicher Gegenargumente des Gesprächspartners überlegen </a:t>
                  </a:r>
                </a:p>
              </p:txBody>
            </p:sp>
          </p:grpSp>
          <p:sp>
            <p:nvSpPr>
              <p:cNvPr id="47" name="Oval 76">
                <a:hlinkClick r:id="rId4" tooltip="Mehr Informationen zum Argumentieren."/>
                <a:extLst>
                  <a:ext uri="{FF2B5EF4-FFF2-40B4-BE49-F238E27FC236}">
                    <a16:creationId xmlns:a16="http://schemas.microsoft.com/office/drawing/2014/main" id="{A07DB7E5-F921-4258-ADFF-E76139C40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7336" y="2745357"/>
                <a:ext cx="548452" cy="552143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392D22D8-6E1F-4B9C-938C-16522449F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2767" y="2832429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7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6717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3642235" y="2475335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235612" y="2704661"/>
            <a:ext cx="728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Verstehen Sie Ihre Rolle und die des Gegenübers.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10922442" y="3095720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6" y="5288625"/>
            <a:ext cx="74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 können Sie sich gut in die Situation einfinden und entwickeln ein Verständnis für die vielschichtigen Interessen.   </a:t>
            </a:r>
            <a:endParaRPr lang="de-DE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64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8C8A73C-A841-432D-84ED-6E82377EB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85" y="879642"/>
            <a:ext cx="1115022" cy="38649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370863A-759A-45C4-9A5F-4F499177E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2" y="847322"/>
            <a:ext cx="1142628" cy="382964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7519425E-CB7A-4964-B67E-C9829F037344}"/>
              </a:ext>
            </a:extLst>
          </p:cNvPr>
          <p:cNvSpPr/>
          <p:nvPr/>
        </p:nvSpPr>
        <p:spPr>
          <a:xfrm>
            <a:off x="344277" y="1002022"/>
            <a:ext cx="44694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Sie sind zum Beispiel…</a:t>
            </a:r>
          </a:p>
          <a:p>
            <a:b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de-DE" sz="2000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Feuerwehrmann, Vater, Fußballer, Lehrer, Mechatroniker, kulturinteressiert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E17136C-B2F9-49F9-98F3-48557BDD4F4F}"/>
              </a:ext>
            </a:extLst>
          </p:cNvPr>
          <p:cNvSpPr/>
          <p:nvPr/>
        </p:nvSpPr>
        <p:spPr>
          <a:xfrm>
            <a:off x="349334" y="4874297"/>
            <a:ext cx="3864184" cy="155365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Sie treten als </a:t>
            </a:r>
            <a:r>
              <a:rPr lang="de-DE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öffentlicher Vertreter </a:t>
            </a:r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der Freiwilligen Feuerwehr auf. Fokussieren Sie sich darauf.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C60FEC4-AE14-4968-B0D5-1DCFB2D2F04A}"/>
              </a:ext>
            </a:extLst>
          </p:cNvPr>
          <p:cNvSpPr/>
          <p:nvPr/>
        </p:nvSpPr>
        <p:spPr>
          <a:xfrm>
            <a:off x="349334" y="2737117"/>
            <a:ext cx="3864184" cy="123498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Sehen Sie sich als Problemlöser, Zuhörer, Unterstützer, Begleiter, …?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2D2F2B0-DCE1-428F-99CC-D0592464A610}"/>
              </a:ext>
            </a:extLst>
          </p:cNvPr>
          <p:cNvSpPr/>
          <p:nvPr/>
        </p:nvSpPr>
        <p:spPr>
          <a:xfrm>
            <a:off x="7259657" y="1009392"/>
            <a:ext cx="45880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Ihr Gegenüber ist zum Beispiel…</a:t>
            </a:r>
          </a:p>
          <a:p>
            <a:pPr algn="r"/>
            <a:b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de-DE" sz="2000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Bürgermeister, Verwaltungsmitarbeiter, Vater, Fußballfan, umweltinteressiert</a:t>
            </a:r>
            <a:r>
              <a:rPr lang="de-DE" sz="2000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C952463-E530-40BA-BB89-041B5457B7FD}"/>
              </a:ext>
            </a:extLst>
          </p:cNvPr>
          <p:cNvSpPr/>
          <p:nvPr/>
        </p:nvSpPr>
        <p:spPr>
          <a:xfrm>
            <a:off x="8005972" y="4875038"/>
            <a:ext cx="3874325" cy="1547866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Nicht nur Sie selbst, auch die </a:t>
            </a:r>
            <a:r>
              <a:rPr lang="de-DE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Institution Freiwillige Feuerwehr </a:t>
            </a:r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wird von Ihrem Gegenüber anders gesehen als von Ihnen!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3E22271-03C5-4609-B7C4-9BE23669B2BF}"/>
              </a:ext>
            </a:extLst>
          </p:cNvPr>
          <p:cNvSpPr/>
          <p:nvPr/>
        </p:nvSpPr>
        <p:spPr>
          <a:xfrm>
            <a:off x="8099094" y="2744136"/>
            <a:ext cx="3688080" cy="133147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Wie sieht Ihr Gegenüber Sie?    Als Angreifer, Bittsteller, Problemlöser, …? 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F091B8C-CB39-40C0-BC77-821E13D0F054}"/>
              </a:ext>
            </a:extLst>
          </p:cNvPr>
          <p:cNvGrpSpPr/>
          <p:nvPr/>
        </p:nvGrpSpPr>
        <p:grpSpPr>
          <a:xfrm>
            <a:off x="3939292" y="4541606"/>
            <a:ext cx="548452" cy="548452"/>
            <a:chOff x="10038668" y="3787644"/>
            <a:chExt cx="1097280" cy="1097280"/>
          </a:xfrm>
        </p:grpSpPr>
        <p:sp>
          <p:nvSpPr>
            <p:cNvPr id="26" name="Oval 30">
              <a:extLst>
                <a:ext uri="{FF2B5EF4-FFF2-40B4-BE49-F238E27FC236}">
                  <a16:creationId xmlns:a16="http://schemas.microsoft.com/office/drawing/2014/main" id="{3D7D1AFA-0115-4E31-9457-097CA467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668" y="3787644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5" name="Freeform 143">
              <a:extLst>
                <a:ext uri="{FF2B5EF4-FFF2-40B4-BE49-F238E27FC236}">
                  <a16:creationId xmlns:a16="http://schemas.microsoft.com/office/drawing/2014/main" id="{FA61E274-7E48-47EB-A036-8F4B98263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155" y="4043392"/>
              <a:ext cx="576303" cy="488065"/>
            </a:xfrm>
            <a:custGeom>
              <a:avLst/>
              <a:gdLst>
                <a:gd name="T0" fmla="*/ 527 w 559"/>
                <a:gd name="T1" fmla="*/ 473 h 473"/>
                <a:gd name="T2" fmla="*/ 33 w 559"/>
                <a:gd name="T3" fmla="*/ 473 h 473"/>
                <a:gd name="T4" fmla="*/ 6 w 559"/>
                <a:gd name="T5" fmla="*/ 458 h 473"/>
                <a:gd name="T6" fmla="*/ 6 w 559"/>
                <a:gd name="T7" fmla="*/ 426 h 473"/>
                <a:gd name="T8" fmla="*/ 253 w 559"/>
                <a:gd name="T9" fmla="*/ 15 h 473"/>
                <a:gd name="T10" fmla="*/ 280 w 559"/>
                <a:gd name="T11" fmla="*/ 0 h 473"/>
                <a:gd name="T12" fmla="*/ 306 w 559"/>
                <a:gd name="T13" fmla="*/ 15 h 473"/>
                <a:gd name="T14" fmla="*/ 553 w 559"/>
                <a:gd name="T15" fmla="*/ 426 h 473"/>
                <a:gd name="T16" fmla="*/ 554 w 559"/>
                <a:gd name="T17" fmla="*/ 458 h 473"/>
                <a:gd name="T18" fmla="*/ 527 w 559"/>
                <a:gd name="T19" fmla="*/ 473 h 473"/>
                <a:gd name="T20" fmla="*/ 280 w 559"/>
                <a:gd name="T21" fmla="*/ 14 h 473"/>
                <a:gd name="T22" fmla="*/ 265 w 559"/>
                <a:gd name="T23" fmla="*/ 22 h 473"/>
                <a:gd name="T24" fmla="*/ 18 w 559"/>
                <a:gd name="T25" fmla="*/ 434 h 473"/>
                <a:gd name="T26" fmla="*/ 18 w 559"/>
                <a:gd name="T27" fmla="*/ 451 h 473"/>
                <a:gd name="T28" fmla="*/ 33 w 559"/>
                <a:gd name="T29" fmla="*/ 459 h 473"/>
                <a:gd name="T30" fmla="*/ 527 w 559"/>
                <a:gd name="T31" fmla="*/ 459 h 473"/>
                <a:gd name="T32" fmla="*/ 542 w 559"/>
                <a:gd name="T33" fmla="*/ 451 h 473"/>
                <a:gd name="T34" fmla="*/ 541 w 559"/>
                <a:gd name="T35" fmla="*/ 434 h 473"/>
                <a:gd name="T36" fmla="*/ 294 w 559"/>
                <a:gd name="T37" fmla="*/ 22 h 473"/>
                <a:gd name="T38" fmla="*/ 280 w 559"/>
                <a:gd name="T39" fmla="*/ 14 h 473"/>
                <a:gd name="T40" fmla="*/ 287 w 559"/>
                <a:gd name="T41" fmla="*/ 310 h 473"/>
                <a:gd name="T42" fmla="*/ 287 w 559"/>
                <a:gd name="T43" fmla="*/ 139 h 473"/>
                <a:gd name="T44" fmla="*/ 280 w 559"/>
                <a:gd name="T45" fmla="*/ 132 h 473"/>
                <a:gd name="T46" fmla="*/ 273 w 559"/>
                <a:gd name="T47" fmla="*/ 139 h 473"/>
                <a:gd name="T48" fmla="*/ 273 w 559"/>
                <a:gd name="T49" fmla="*/ 310 h 473"/>
                <a:gd name="T50" fmla="*/ 280 w 559"/>
                <a:gd name="T51" fmla="*/ 317 h 473"/>
                <a:gd name="T52" fmla="*/ 287 w 559"/>
                <a:gd name="T53" fmla="*/ 310 h 473"/>
                <a:gd name="T54" fmla="*/ 280 w 559"/>
                <a:gd name="T55" fmla="*/ 401 h 473"/>
                <a:gd name="T56" fmla="*/ 260 w 559"/>
                <a:gd name="T57" fmla="*/ 381 h 473"/>
                <a:gd name="T58" fmla="*/ 280 w 559"/>
                <a:gd name="T59" fmla="*/ 362 h 473"/>
                <a:gd name="T60" fmla="*/ 299 w 559"/>
                <a:gd name="T61" fmla="*/ 381 h 473"/>
                <a:gd name="T62" fmla="*/ 280 w 559"/>
                <a:gd name="T63" fmla="*/ 401 h 473"/>
                <a:gd name="T64" fmla="*/ 280 w 559"/>
                <a:gd name="T65" fmla="*/ 376 h 473"/>
                <a:gd name="T66" fmla="*/ 274 w 559"/>
                <a:gd name="T67" fmla="*/ 381 h 473"/>
                <a:gd name="T68" fmla="*/ 280 w 559"/>
                <a:gd name="T69" fmla="*/ 387 h 473"/>
                <a:gd name="T70" fmla="*/ 285 w 559"/>
                <a:gd name="T71" fmla="*/ 381 h 473"/>
                <a:gd name="T72" fmla="*/ 280 w 559"/>
                <a:gd name="T73" fmla="*/ 37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473">
                  <a:moveTo>
                    <a:pt x="527" y="473"/>
                  </a:moveTo>
                  <a:cubicBezTo>
                    <a:pt x="33" y="473"/>
                    <a:pt x="33" y="473"/>
                    <a:pt x="33" y="473"/>
                  </a:cubicBezTo>
                  <a:cubicBezTo>
                    <a:pt x="22" y="473"/>
                    <a:pt x="11" y="467"/>
                    <a:pt x="6" y="458"/>
                  </a:cubicBezTo>
                  <a:cubicBezTo>
                    <a:pt x="0" y="448"/>
                    <a:pt x="0" y="436"/>
                    <a:pt x="6" y="42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9" y="5"/>
                    <a:pt x="269" y="0"/>
                    <a:pt x="280" y="0"/>
                  </a:cubicBezTo>
                  <a:cubicBezTo>
                    <a:pt x="291" y="0"/>
                    <a:pt x="301" y="5"/>
                    <a:pt x="306" y="15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9" y="436"/>
                    <a:pt x="559" y="448"/>
                    <a:pt x="554" y="458"/>
                  </a:cubicBezTo>
                  <a:cubicBezTo>
                    <a:pt x="548" y="467"/>
                    <a:pt x="538" y="473"/>
                    <a:pt x="527" y="473"/>
                  </a:cubicBezTo>
                  <a:close/>
                  <a:moveTo>
                    <a:pt x="280" y="14"/>
                  </a:moveTo>
                  <a:cubicBezTo>
                    <a:pt x="274" y="14"/>
                    <a:pt x="268" y="17"/>
                    <a:pt x="265" y="22"/>
                  </a:cubicBezTo>
                  <a:cubicBezTo>
                    <a:pt x="18" y="434"/>
                    <a:pt x="18" y="434"/>
                    <a:pt x="18" y="434"/>
                  </a:cubicBezTo>
                  <a:cubicBezTo>
                    <a:pt x="15" y="439"/>
                    <a:pt x="15" y="445"/>
                    <a:pt x="18" y="451"/>
                  </a:cubicBezTo>
                  <a:cubicBezTo>
                    <a:pt x="21" y="456"/>
                    <a:pt x="27" y="459"/>
                    <a:pt x="33" y="459"/>
                  </a:cubicBezTo>
                  <a:cubicBezTo>
                    <a:pt x="527" y="459"/>
                    <a:pt x="527" y="459"/>
                    <a:pt x="527" y="459"/>
                  </a:cubicBezTo>
                  <a:cubicBezTo>
                    <a:pt x="533" y="459"/>
                    <a:pt x="539" y="456"/>
                    <a:pt x="542" y="451"/>
                  </a:cubicBezTo>
                  <a:cubicBezTo>
                    <a:pt x="545" y="445"/>
                    <a:pt x="545" y="439"/>
                    <a:pt x="541" y="43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1" y="17"/>
                    <a:pt x="286" y="14"/>
                    <a:pt x="280" y="14"/>
                  </a:cubicBezTo>
                  <a:close/>
                  <a:moveTo>
                    <a:pt x="287" y="310"/>
                  </a:moveTo>
                  <a:cubicBezTo>
                    <a:pt x="287" y="139"/>
                    <a:pt x="287" y="139"/>
                    <a:pt x="287" y="139"/>
                  </a:cubicBezTo>
                  <a:cubicBezTo>
                    <a:pt x="287" y="135"/>
                    <a:pt x="284" y="132"/>
                    <a:pt x="280" y="132"/>
                  </a:cubicBezTo>
                  <a:cubicBezTo>
                    <a:pt x="276" y="132"/>
                    <a:pt x="273" y="135"/>
                    <a:pt x="273" y="13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3" y="314"/>
                    <a:pt x="276" y="317"/>
                    <a:pt x="280" y="317"/>
                  </a:cubicBezTo>
                  <a:cubicBezTo>
                    <a:pt x="284" y="317"/>
                    <a:pt x="287" y="314"/>
                    <a:pt x="287" y="310"/>
                  </a:cubicBezTo>
                  <a:close/>
                  <a:moveTo>
                    <a:pt x="280" y="401"/>
                  </a:moveTo>
                  <a:cubicBezTo>
                    <a:pt x="269" y="401"/>
                    <a:pt x="260" y="392"/>
                    <a:pt x="260" y="381"/>
                  </a:cubicBezTo>
                  <a:cubicBezTo>
                    <a:pt x="260" y="370"/>
                    <a:pt x="269" y="362"/>
                    <a:pt x="280" y="362"/>
                  </a:cubicBezTo>
                  <a:cubicBezTo>
                    <a:pt x="291" y="362"/>
                    <a:pt x="299" y="370"/>
                    <a:pt x="299" y="381"/>
                  </a:cubicBezTo>
                  <a:cubicBezTo>
                    <a:pt x="299" y="392"/>
                    <a:pt x="291" y="401"/>
                    <a:pt x="280" y="401"/>
                  </a:cubicBezTo>
                  <a:close/>
                  <a:moveTo>
                    <a:pt x="280" y="376"/>
                  </a:moveTo>
                  <a:cubicBezTo>
                    <a:pt x="277" y="376"/>
                    <a:pt x="274" y="378"/>
                    <a:pt x="274" y="381"/>
                  </a:cubicBezTo>
                  <a:cubicBezTo>
                    <a:pt x="274" y="384"/>
                    <a:pt x="277" y="387"/>
                    <a:pt x="280" y="387"/>
                  </a:cubicBezTo>
                  <a:cubicBezTo>
                    <a:pt x="283" y="387"/>
                    <a:pt x="285" y="384"/>
                    <a:pt x="285" y="381"/>
                  </a:cubicBezTo>
                  <a:cubicBezTo>
                    <a:pt x="285" y="378"/>
                    <a:pt x="283" y="376"/>
                    <a:pt x="280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26445DA-7D5C-473F-B8D0-F2B634EB7E5E}"/>
              </a:ext>
            </a:extLst>
          </p:cNvPr>
          <p:cNvGrpSpPr/>
          <p:nvPr/>
        </p:nvGrpSpPr>
        <p:grpSpPr>
          <a:xfrm>
            <a:off x="7785701" y="4566769"/>
            <a:ext cx="548452" cy="548452"/>
            <a:chOff x="10038668" y="3787644"/>
            <a:chExt cx="1097280" cy="1097280"/>
          </a:xfrm>
        </p:grpSpPr>
        <p:sp>
          <p:nvSpPr>
            <p:cNvPr id="56" name="Oval 30">
              <a:extLst>
                <a:ext uri="{FF2B5EF4-FFF2-40B4-BE49-F238E27FC236}">
                  <a16:creationId xmlns:a16="http://schemas.microsoft.com/office/drawing/2014/main" id="{FD857622-E85C-4F3D-961B-E4221E82A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668" y="3787644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7" name="Freeform 143">
              <a:extLst>
                <a:ext uri="{FF2B5EF4-FFF2-40B4-BE49-F238E27FC236}">
                  <a16:creationId xmlns:a16="http://schemas.microsoft.com/office/drawing/2014/main" id="{E9188F20-D166-43E6-A347-6E1AB7B19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155" y="4043392"/>
              <a:ext cx="576303" cy="488065"/>
            </a:xfrm>
            <a:custGeom>
              <a:avLst/>
              <a:gdLst>
                <a:gd name="T0" fmla="*/ 527 w 559"/>
                <a:gd name="T1" fmla="*/ 473 h 473"/>
                <a:gd name="T2" fmla="*/ 33 w 559"/>
                <a:gd name="T3" fmla="*/ 473 h 473"/>
                <a:gd name="T4" fmla="*/ 6 w 559"/>
                <a:gd name="T5" fmla="*/ 458 h 473"/>
                <a:gd name="T6" fmla="*/ 6 w 559"/>
                <a:gd name="T7" fmla="*/ 426 h 473"/>
                <a:gd name="T8" fmla="*/ 253 w 559"/>
                <a:gd name="T9" fmla="*/ 15 h 473"/>
                <a:gd name="T10" fmla="*/ 280 w 559"/>
                <a:gd name="T11" fmla="*/ 0 h 473"/>
                <a:gd name="T12" fmla="*/ 306 w 559"/>
                <a:gd name="T13" fmla="*/ 15 h 473"/>
                <a:gd name="T14" fmla="*/ 553 w 559"/>
                <a:gd name="T15" fmla="*/ 426 h 473"/>
                <a:gd name="T16" fmla="*/ 554 w 559"/>
                <a:gd name="T17" fmla="*/ 458 h 473"/>
                <a:gd name="T18" fmla="*/ 527 w 559"/>
                <a:gd name="T19" fmla="*/ 473 h 473"/>
                <a:gd name="T20" fmla="*/ 280 w 559"/>
                <a:gd name="T21" fmla="*/ 14 h 473"/>
                <a:gd name="T22" fmla="*/ 265 w 559"/>
                <a:gd name="T23" fmla="*/ 22 h 473"/>
                <a:gd name="T24" fmla="*/ 18 w 559"/>
                <a:gd name="T25" fmla="*/ 434 h 473"/>
                <a:gd name="T26" fmla="*/ 18 w 559"/>
                <a:gd name="T27" fmla="*/ 451 h 473"/>
                <a:gd name="T28" fmla="*/ 33 w 559"/>
                <a:gd name="T29" fmla="*/ 459 h 473"/>
                <a:gd name="T30" fmla="*/ 527 w 559"/>
                <a:gd name="T31" fmla="*/ 459 h 473"/>
                <a:gd name="T32" fmla="*/ 542 w 559"/>
                <a:gd name="T33" fmla="*/ 451 h 473"/>
                <a:gd name="T34" fmla="*/ 541 w 559"/>
                <a:gd name="T35" fmla="*/ 434 h 473"/>
                <a:gd name="T36" fmla="*/ 294 w 559"/>
                <a:gd name="T37" fmla="*/ 22 h 473"/>
                <a:gd name="T38" fmla="*/ 280 w 559"/>
                <a:gd name="T39" fmla="*/ 14 h 473"/>
                <a:gd name="T40" fmla="*/ 287 w 559"/>
                <a:gd name="T41" fmla="*/ 310 h 473"/>
                <a:gd name="T42" fmla="*/ 287 w 559"/>
                <a:gd name="T43" fmla="*/ 139 h 473"/>
                <a:gd name="T44" fmla="*/ 280 w 559"/>
                <a:gd name="T45" fmla="*/ 132 h 473"/>
                <a:gd name="T46" fmla="*/ 273 w 559"/>
                <a:gd name="T47" fmla="*/ 139 h 473"/>
                <a:gd name="T48" fmla="*/ 273 w 559"/>
                <a:gd name="T49" fmla="*/ 310 h 473"/>
                <a:gd name="T50" fmla="*/ 280 w 559"/>
                <a:gd name="T51" fmla="*/ 317 h 473"/>
                <a:gd name="T52" fmla="*/ 287 w 559"/>
                <a:gd name="T53" fmla="*/ 310 h 473"/>
                <a:gd name="T54" fmla="*/ 280 w 559"/>
                <a:gd name="T55" fmla="*/ 401 h 473"/>
                <a:gd name="T56" fmla="*/ 260 w 559"/>
                <a:gd name="T57" fmla="*/ 381 h 473"/>
                <a:gd name="T58" fmla="*/ 280 w 559"/>
                <a:gd name="T59" fmla="*/ 362 h 473"/>
                <a:gd name="T60" fmla="*/ 299 w 559"/>
                <a:gd name="T61" fmla="*/ 381 h 473"/>
                <a:gd name="T62" fmla="*/ 280 w 559"/>
                <a:gd name="T63" fmla="*/ 401 h 473"/>
                <a:gd name="T64" fmla="*/ 280 w 559"/>
                <a:gd name="T65" fmla="*/ 376 h 473"/>
                <a:gd name="T66" fmla="*/ 274 w 559"/>
                <a:gd name="T67" fmla="*/ 381 h 473"/>
                <a:gd name="T68" fmla="*/ 280 w 559"/>
                <a:gd name="T69" fmla="*/ 387 h 473"/>
                <a:gd name="T70" fmla="*/ 285 w 559"/>
                <a:gd name="T71" fmla="*/ 381 h 473"/>
                <a:gd name="T72" fmla="*/ 280 w 559"/>
                <a:gd name="T73" fmla="*/ 37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473">
                  <a:moveTo>
                    <a:pt x="527" y="473"/>
                  </a:moveTo>
                  <a:cubicBezTo>
                    <a:pt x="33" y="473"/>
                    <a:pt x="33" y="473"/>
                    <a:pt x="33" y="473"/>
                  </a:cubicBezTo>
                  <a:cubicBezTo>
                    <a:pt x="22" y="473"/>
                    <a:pt x="11" y="467"/>
                    <a:pt x="6" y="458"/>
                  </a:cubicBezTo>
                  <a:cubicBezTo>
                    <a:pt x="0" y="448"/>
                    <a:pt x="0" y="436"/>
                    <a:pt x="6" y="42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9" y="5"/>
                    <a:pt x="269" y="0"/>
                    <a:pt x="280" y="0"/>
                  </a:cubicBezTo>
                  <a:cubicBezTo>
                    <a:pt x="291" y="0"/>
                    <a:pt x="301" y="5"/>
                    <a:pt x="306" y="15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9" y="436"/>
                    <a:pt x="559" y="448"/>
                    <a:pt x="554" y="458"/>
                  </a:cubicBezTo>
                  <a:cubicBezTo>
                    <a:pt x="548" y="467"/>
                    <a:pt x="538" y="473"/>
                    <a:pt x="527" y="473"/>
                  </a:cubicBezTo>
                  <a:close/>
                  <a:moveTo>
                    <a:pt x="280" y="14"/>
                  </a:moveTo>
                  <a:cubicBezTo>
                    <a:pt x="274" y="14"/>
                    <a:pt x="268" y="17"/>
                    <a:pt x="265" y="22"/>
                  </a:cubicBezTo>
                  <a:cubicBezTo>
                    <a:pt x="18" y="434"/>
                    <a:pt x="18" y="434"/>
                    <a:pt x="18" y="434"/>
                  </a:cubicBezTo>
                  <a:cubicBezTo>
                    <a:pt x="15" y="439"/>
                    <a:pt x="15" y="445"/>
                    <a:pt x="18" y="451"/>
                  </a:cubicBezTo>
                  <a:cubicBezTo>
                    <a:pt x="21" y="456"/>
                    <a:pt x="27" y="459"/>
                    <a:pt x="33" y="459"/>
                  </a:cubicBezTo>
                  <a:cubicBezTo>
                    <a:pt x="527" y="459"/>
                    <a:pt x="527" y="459"/>
                    <a:pt x="527" y="459"/>
                  </a:cubicBezTo>
                  <a:cubicBezTo>
                    <a:pt x="533" y="459"/>
                    <a:pt x="539" y="456"/>
                    <a:pt x="542" y="451"/>
                  </a:cubicBezTo>
                  <a:cubicBezTo>
                    <a:pt x="545" y="445"/>
                    <a:pt x="545" y="439"/>
                    <a:pt x="541" y="43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1" y="17"/>
                    <a:pt x="286" y="14"/>
                    <a:pt x="280" y="14"/>
                  </a:cubicBezTo>
                  <a:close/>
                  <a:moveTo>
                    <a:pt x="287" y="310"/>
                  </a:moveTo>
                  <a:cubicBezTo>
                    <a:pt x="287" y="139"/>
                    <a:pt x="287" y="139"/>
                    <a:pt x="287" y="139"/>
                  </a:cubicBezTo>
                  <a:cubicBezTo>
                    <a:pt x="287" y="135"/>
                    <a:pt x="284" y="132"/>
                    <a:pt x="280" y="132"/>
                  </a:cubicBezTo>
                  <a:cubicBezTo>
                    <a:pt x="276" y="132"/>
                    <a:pt x="273" y="135"/>
                    <a:pt x="273" y="13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3" y="314"/>
                    <a:pt x="276" y="317"/>
                    <a:pt x="280" y="317"/>
                  </a:cubicBezTo>
                  <a:cubicBezTo>
                    <a:pt x="284" y="317"/>
                    <a:pt x="287" y="314"/>
                    <a:pt x="287" y="310"/>
                  </a:cubicBezTo>
                  <a:close/>
                  <a:moveTo>
                    <a:pt x="280" y="401"/>
                  </a:moveTo>
                  <a:cubicBezTo>
                    <a:pt x="269" y="401"/>
                    <a:pt x="260" y="392"/>
                    <a:pt x="260" y="381"/>
                  </a:cubicBezTo>
                  <a:cubicBezTo>
                    <a:pt x="260" y="370"/>
                    <a:pt x="269" y="362"/>
                    <a:pt x="280" y="362"/>
                  </a:cubicBezTo>
                  <a:cubicBezTo>
                    <a:pt x="291" y="362"/>
                    <a:pt x="299" y="370"/>
                    <a:pt x="299" y="381"/>
                  </a:cubicBezTo>
                  <a:cubicBezTo>
                    <a:pt x="299" y="392"/>
                    <a:pt x="291" y="401"/>
                    <a:pt x="280" y="401"/>
                  </a:cubicBezTo>
                  <a:close/>
                  <a:moveTo>
                    <a:pt x="280" y="376"/>
                  </a:moveTo>
                  <a:cubicBezTo>
                    <a:pt x="277" y="376"/>
                    <a:pt x="274" y="378"/>
                    <a:pt x="274" y="381"/>
                  </a:cubicBezTo>
                  <a:cubicBezTo>
                    <a:pt x="274" y="384"/>
                    <a:pt x="277" y="387"/>
                    <a:pt x="280" y="387"/>
                  </a:cubicBezTo>
                  <a:cubicBezTo>
                    <a:pt x="283" y="387"/>
                    <a:pt x="285" y="384"/>
                    <a:pt x="285" y="381"/>
                  </a:cubicBezTo>
                  <a:cubicBezTo>
                    <a:pt x="285" y="378"/>
                    <a:pt x="283" y="376"/>
                    <a:pt x="280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C02A80A6-7287-479C-A173-EB07DB206CD6}"/>
              </a:ext>
            </a:extLst>
          </p:cNvPr>
          <p:cNvSpPr/>
          <p:nvPr/>
        </p:nvSpPr>
        <p:spPr>
          <a:xfrm>
            <a:off x="4508598" y="4874297"/>
            <a:ext cx="3164781" cy="159466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Alle diese Rollen können  sich auf das Gespräch auswirken und das Handeln bestimmen.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19C5573-B595-48E0-9276-F118AFDB3B74}"/>
              </a:ext>
            </a:extLst>
          </p:cNvPr>
          <p:cNvSpPr/>
          <p:nvPr/>
        </p:nvSpPr>
        <p:spPr>
          <a:xfrm>
            <a:off x="5463540" y="224058"/>
            <a:ext cx="646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Verstehen Sie Ihre Rolle und die des Gegenübers.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61E146F-70AB-4204-A998-1E32000106ED}"/>
              </a:ext>
            </a:extLst>
          </p:cNvPr>
          <p:cNvSpPr/>
          <p:nvPr/>
        </p:nvSpPr>
        <p:spPr>
          <a:xfrm>
            <a:off x="5261551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78EE2C2-1A7C-481A-89CE-3540289E2444}"/>
              </a:ext>
            </a:extLst>
          </p:cNvPr>
          <p:cNvGrpSpPr/>
          <p:nvPr/>
        </p:nvGrpSpPr>
        <p:grpSpPr>
          <a:xfrm>
            <a:off x="80953" y="51059"/>
            <a:ext cx="548452" cy="552143"/>
            <a:chOff x="9951132" y="2622136"/>
            <a:chExt cx="738424" cy="743394"/>
          </a:xfrm>
        </p:grpSpPr>
        <p:sp>
          <p:nvSpPr>
            <p:cNvPr id="23" name="Oval 76">
              <a:extLst>
                <a:ext uri="{FF2B5EF4-FFF2-40B4-BE49-F238E27FC236}">
                  <a16:creationId xmlns:a16="http://schemas.microsoft.com/office/drawing/2014/main" id="{3E899338-F210-4126-B15A-D504AE87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132" y="2622136"/>
              <a:ext cx="738424" cy="74339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52">
              <a:extLst>
                <a:ext uri="{FF2B5EF4-FFF2-40B4-BE49-F238E27FC236}">
                  <a16:creationId xmlns:a16="http://schemas.microsoft.com/office/drawing/2014/main" id="{5CD09446-EB67-4D28-B93C-1C4CB0D02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751" y="2815660"/>
              <a:ext cx="361186" cy="356344"/>
            </a:xfrm>
            <a:custGeom>
              <a:avLst/>
              <a:gdLst>
                <a:gd name="T0" fmla="*/ 396 w 520"/>
                <a:gd name="T1" fmla="*/ 294 h 510"/>
                <a:gd name="T2" fmla="*/ 385 w 520"/>
                <a:gd name="T3" fmla="*/ 283 h 510"/>
                <a:gd name="T4" fmla="*/ 370 w 520"/>
                <a:gd name="T5" fmla="*/ 297 h 510"/>
                <a:gd name="T6" fmla="*/ 342 w 520"/>
                <a:gd name="T7" fmla="*/ 326 h 510"/>
                <a:gd name="T8" fmla="*/ 414 w 520"/>
                <a:gd name="T9" fmla="*/ 161 h 510"/>
                <a:gd name="T10" fmla="*/ 491 w 520"/>
                <a:gd name="T11" fmla="*/ 140 h 510"/>
                <a:gd name="T12" fmla="*/ 506 w 520"/>
                <a:gd name="T13" fmla="*/ 52 h 510"/>
                <a:gd name="T14" fmla="*/ 465 w 520"/>
                <a:gd name="T15" fmla="*/ 88 h 510"/>
                <a:gd name="T16" fmla="*/ 428 w 520"/>
                <a:gd name="T17" fmla="*/ 50 h 510"/>
                <a:gd name="T18" fmla="*/ 463 w 520"/>
                <a:gd name="T19" fmla="*/ 9 h 510"/>
                <a:gd name="T20" fmla="*/ 433 w 520"/>
                <a:gd name="T21" fmla="*/ 0 h 510"/>
                <a:gd name="T22" fmla="*/ 354 w 520"/>
                <a:gd name="T23" fmla="*/ 101 h 510"/>
                <a:gd name="T24" fmla="*/ 123 w 520"/>
                <a:gd name="T25" fmla="*/ 107 h 510"/>
                <a:gd name="T26" fmla="*/ 133 w 520"/>
                <a:gd name="T27" fmla="*/ 85 h 510"/>
                <a:gd name="T28" fmla="*/ 45 w 520"/>
                <a:gd name="T29" fmla="*/ 8 h 510"/>
                <a:gd name="T30" fmla="*/ 11 w 520"/>
                <a:gd name="T31" fmla="*/ 45 h 510"/>
                <a:gd name="T32" fmla="*/ 90 w 520"/>
                <a:gd name="T33" fmla="*/ 128 h 510"/>
                <a:gd name="T34" fmla="*/ 102 w 520"/>
                <a:gd name="T35" fmla="*/ 128 h 510"/>
                <a:gd name="T36" fmla="*/ 224 w 520"/>
                <a:gd name="T37" fmla="*/ 230 h 510"/>
                <a:gd name="T38" fmla="*/ 87 w 520"/>
                <a:gd name="T39" fmla="*/ 346 h 510"/>
                <a:gd name="T40" fmla="*/ 9 w 520"/>
                <a:gd name="T41" fmla="*/ 452 h 510"/>
                <a:gd name="T42" fmla="*/ 22 w 520"/>
                <a:gd name="T43" fmla="*/ 455 h 510"/>
                <a:gd name="T44" fmla="*/ 85 w 520"/>
                <a:gd name="T45" fmla="*/ 430 h 510"/>
                <a:gd name="T46" fmla="*/ 60 w 520"/>
                <a:gd name="T47" fmla="*/ 493 h 510"/>
                <a:gd name="T48" fmla="*/ 63 w 520"/>
                <a:gd name="T49" fmla="*/ 506 h 510"/>
                <a:gd name="T50" fmla="*/ 145 w 520"/>
                <a:gd name="T51" fmla="*/ 486 h 510"/>
                <a:gd name="T52" fmla="*/ 285 w 520"/>
                <a:gd name="T53" fmla="*/ 291 h 510"/>
                <a:gd name="T54" fmla="*/ 288 w 520"/>
                <a:gd name="T55" fmla="*/ 380 h 510"/>
                <a:gd name="T56" fmla="*/ 293 w 520"/>
                <a:gd name="T57" fmla="*/ 394 h 510"/>
                <a:gd name="T58" fmla="*/ 308 w 520"/>
                <a:gd name="T59" fmla="*/ 382 h 510"/>
                <a:gd name="T60" fmla="*/ 452 w 520"/>
                <a:gd name="T61" fmla="*/ 502 h 510"/>
                <a:gd name="T62" fmla="*/ 508 w 520"/>
                <a:gd name="T63" fmla="*/ 447 h 510"/>
                <a:gd name="T64" fmla="*/ 387 w 520"/>
                <a:gd name="T65" fmla="*/ 303 h 510"/>
                <a:gd name="T66" fmla="*/ 30 w 520"/>
                <a:gd name="T67" fmla="*/ 45 h 510"/>
                <a:gd name="T68" fmla="*/ 116 w 520"/>
                <a:gd name="T69" fmla="*/ 91 h 510"/>
                <a:gd name="T70" fmla="*/ 150 w 520"/>
                <a:gd name="T71" fmla="*/ 409 h 510"/>
                <a:gd name="T72" fmla="*/ 87 w 520"/>
                <a:gd name="T73" fmla="*/ 494 h 510"/>
                <a:gd name="T74" fmla="*/ 107 w 520"/>
                <a:gd name="T75" fmla="*/ 468 h 510"/>
                <a:gd name="T76" fmla="*/ 99 w 520"/>
                <a:gd name="T77" fmla="*/ 421 h 510"/>
                <a:gd name="T78" fmla="*/ 54 w 520"/>
                <a:gd name="T79" fmla="*/ 406 h 510"/>
                <a:gd name="T80" fmla="*/ 21 w 520"/>
                <a:gd name="T81" fmla="*/ 433 h 510"/>
                <a:gd name="T82" fmla="*/ 87 w 520"/>
                <a:gd name="T83" fmla="*/ 362 h 510"/>
                <a:gd name="T84" fmla="*/ 114 w 520"/>
                <a:gd name="T85" fmla="*/ 363 h 510"/>
                <a:gd name="T86" fmla="*/ 370 w 520"/>
                <a:gd name="T87" fmla="*/ 101 h 510"/>
                <a:gd name="T88" fmla="*/ 433 w 520"/>
                <a:gd name="T89" fmla="*/ 16 h 510"/>
                <a:gd name="T90" fmla="*/ 413 w 520"/>
                <a:gd name="T91" fmla="*/ 42 h 510"/>
                <a:gd name="T92" fmla="*/ 421 w 520"/>
                <a:gd name="T93" fmla="*/ 88 h 510"/>
                <a:gd name="T94" fmla="*/ 466 w 520"/>
                <a:gd name="T95" fmla="*/ 104 h 510"/>
                <a:gd name="T96" fmla="*/ 499 w 520"/>
                <a:gd name="T97" fmla="*/ 76 h 510"/>
                <a:gd name="T98" fmla="*/ 433 w 520"/>
                <a:gd name="T99" fmla="*/ 147 h 510"/>
                <a:gd name="T100" fmla="*/ 406 w 520"/>
                <a:gd name="T101" fmla="*/ 147 h 510"/>
                <a:gd name="T102" fmla="*/ 150 w 520"/>
                <a:gd name="T103" fmla="*/ 409 h 510"/>
                <a:gd name="T104" fmla="*/ 424 w 520"/>
                <a:gd name="T105" fmla="*/ 475 h 510"/>
                <a:gd name="T106" fmla="*/ 376 w 520"/>
                <a:gd name="T107" fmla="*/ 314 h 510"/>
                <a:gd name="T108" fmla="*/ 492 w 520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0" h="510">
                  <a:moveTo>
                    <a:pt x="387" y="303"/>
                  </a:moveTo>
                  <a:cubicBezTo>
                    <a:pt x="396" y="294"/>
                    <a:pt x="396" y="294"/>
                    <a:pt x="396" y="294"/>
                  </a:cubicBezTo>
                  <a:cubicBezTo>
                    <a:pt x="399" y="291"/>
                    <a:pt x="399" y="286"/>
                    <a:pt x="396" y="283"/>
                  </a:cubicBezTo>
                  <a:cubicBezTo>
                    <a:pt x="393" y="279"/>
                    <a:pt x="388" y="279"/>
                    <a:pt x="385" y="283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42" y="326"/>
                    <a:pt x="342" y="326"/>
                    <a:pt x="342" y="326"/>
                  </a:cubicBezTo>
                  <a:cubicBezTo>
                    <a:pt x="296" y="280"/>
                    <a:pt x="296" y="280"/>
                    <a:pt x="296" y="28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21" y="163"/>
                    <a:pt x="427" y="163"/>
                    <a:pt x="433" y="163"/>
                  </a:cubicBezTo>
                  <a:cubicBezTo>
                    <a:pt x="455" y="163"/>
                    <a:pt x="476" y="155"/>
                    <a:pt x="491" y="140"/>
                  </a:cubicBezTo>
                  <a:cubicBezTo>
                    <a:pt x="513" y="118"/>
                    <a:pt x="520" y="87"/>
                    <a:pt x="512" y="58"/>
                  </a:cubicBezTo>
                  <a:cubicBezTo>
                    <a:pt x="511" y="55"/>
                    <a:pt x="509" y="53"/>
                    <a:pt x="506" y="52"/>
                  </a:cubicBezTo>
                  <a:cubicBezTo>
                    <a:pt x="503" y="52"/>
                    <a:pt x="500" y="53"/>
                    <a:pt x="498" y="55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35" y="80"/>
                    <a:pt x="435" y="80"/>
                    <a:pt x="435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3" y="12"/>
                    <a:pt x="463" y="9"/>
                  </a:cubicBezTo>
                  <a:cubicBezTo>
                    <a:pt x="462" y="6"/>
                    <a:pt x="460" y="4"/>
                    <a:pt x="457" y="3"/>
                  </a:cubicBezTo>
                  <a:cubicBezTo>
                    <a:pt x="449" y="1"/>
                    <a:pt x="441" y="0"/>
                    <a:pt x="433" y="0"/>
                  </a:cubicBezTo>
                  <a:cubicBezTo>
                    <a:pt x="411" y="0"/>
                    <a:pt x="391" y="8"/>
                    <a:pt x="376" y="24"/>
                  </a:cubicBezTo>
                  <a:cubicBezTo>
                    <a:pt x="355" y="44"/>
                    <a:pt x="347" y="73"/>
                    <a:pt x="354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37" y="88"/>
                    <a:pt x="133" y="85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3" y="5"/>
                    <a:pt x="48" y="5"/>
                    <a:pt x="45" y="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43"/>
                    <a:pt x="11" y="45"/>
                  </a:cubicBezTo>
                  <a:cubicBezTo>
                    <a:pt x="11" y="47"/>
                    <a:pt x="12" y="50"/>
                    <a:pt x="13" y="51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2" y="130"/>
                    <a:pt x="94" y="131"/>
                    <a:pt x="96" y="131"/>
                  </a:cubicBezTo>
                  <a:cubicBezTo>
                    <a:pt x="98" y="131"/>
                    <a:pt x="100" y="130"/>
                    <a:pt x="102" y="12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106" y="349"/>
                    <a:pt x="106" y="349"/>
                    <a:pt x="106" y="349"/>
                  </a:cubicBezTo>
                  <a:cubicBezTo>
                    <a:pt x="100" y="347"/>
                    <a:pt x="93" y="346"/>
                    <a:pt x="87" y="346"/>
                  </a:cubicBezTo>
                  <a:cubicBezTo>
                    <a:pt x="65" y="346"/>
                    <a:pt x="44" y="355"/>
                    <a:pt x="29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9" y="455"/>
                    <a:pt x="12" y="457"/>
                    <a:pt x="14" y="457"/>
                  </a:cubicBezTo>
                  <a:cubicBezTo>
                    <a:pt x="17" y="458"/>
                    <a:pt x="20" y="457"/>
                    <a:pt x="22" y="455"/>
                  </a:cubicBezTo>
                  <a:cubicBezTo>
                    <a:pt x="55" y="422"/>
                    <a:pt x="55" y="422"/>
                    <a:pt x="55" y="422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7" y="498"/>
                    <a:pt x="58" y="501"/>
                  </a:cubicBezTo>
                  <a:cubicBezTo>
                    <a:pt x="58" y="503"/>
                    <a:pt x="60" y="506"/>
                    <a:pt x="63" y="506"/>
                  </a:cubicBezTo>
                  <a:cubicBezTo>
                    <a:pt x="71" y="509"/>
                    <a:pt x="79" y="510"/>
                    <a:pt x="87" y="510"/>
                  </a:cubicBezTo>
                  <a:cubicBezTo>
                    <a:pt x="109" y="510"/>
                    <a:pt x="129" y="502"/>
                    <a:pt x="145" y="486"/>
                  </a:cubicBezTo>
                  <a:cubicBezTo>
                    <a:pt x="165" y="466"/>
                    <a:pt x="173" y="437"/>
                    <a:pt x="166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89" y="393"/>
                    <a:pt x="291" y="394"/>
                    <a:pt x="293" y="394"/>
                  </a:cubicBezTo>
                  <a:cubicBezTo>
                    <a:pt x="295" y="394"/>
                    <a:pt x="298" y="393"/>
                    <a:pt x="299" y="391"/>
                  </a:cubicBezTo>
                  <a:cubicBezTo>
                    <a:pt x="308" y="382"/>
                    <a:pt x="308" y="382"/>
                    <a:pt x="308" y="382"/>
                  </a:cubicBezTo>
                  <a:cubicBezTo>
                    <a:pt x="412" y="486"/>
                    <a:pt x="412" y="486"/>
                    <a:pt x="412" y="486"/>
                  </a:cubicBezTo>
                  <a:cubicBezTo>
                    <a:pt x="423" y="497"/>
                    <a:pt x="437" y="502"/>
                    <a:pt x="452" y="502"/>
                  </a:cubicBezTo>
                  <a:cubicBezTo>
                    <a:pt x="466" y="502"/>
                    <a:pt x="480" y="497"/>
                    <a:pt x="491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1" y="407"/>
                  </a:cubicBezTo>
                  <a:lnTo>
                    <a:pt x="387" y="303"/>
                  </a:lnTo>
                  <a:close/>
                  <a:moveTo>
                    <a:pt x="96" y="111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6" y="91"/>
                    <a:pt x="116" y="91"/>
                    <a:pt x="116" y="91"/>
                  </a:cubicBezTo>
                  <a:lnTo>
                    <a:pt x="96" y="111"/>
                  </a:lnTo>
                  <a:close/>
                  <a:moveTo>
                    <a:pt x="150" y="409"/>
                  </a:moveTo>
                  <a:cubicBezTo>
                    <a:pt x="157" y="432"/>
                    <a:pt x="151" y="458"/>
                    <a:pt x="133" y="475"/>
                  </a:cubicBezTo>
                  <a:cubicBezTo>
                    <a:pt x="121" y="487"/>
                    <a:pt x="104" y="494"/>
                    <a:pt x="87" y="494"/>
                  </a:cubicBezTo>
                  <a:cubicBezTo>
                    <a:pt x="85" y="494"/>
                    <a:pt x="83" y="494"/>
                    <a:pt x="82" y="494"/>
                  </a:cubicBezTo>
                  <a:cubicBezTo>
                    <a:pt x="107" y="468"/>
                    <a:pt x="107" y="468"/>
                    <a:pt x="107" y="468"/>
                  </a:cubicBezTo>
                  <a:cubicBezTo>
                    <a:pt x="109" y="466"/>
                    <a:pt x="110" y="463"/>
                    <a:pt x="109" y="461"/>
                  </a:cubicBezTo>
                  <a:cubicBezTo>
                    <a:pt x="99" y="421"/>
                    <a:pt x="99" y="421"/>
                    <a:pt x="99" y="421"/>
                  </a:cubicBezTo>
                  <a:cubicBezTo>
                    <a:pt x="99" y="419"/>
                    <a:pt x="96" y="416"/>
                    <a:pt x="94" y="416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1" y="433"/>
                    <a:pt x="21" y="433"/>
                    <a:pt x="21" y="433"/>
                  </a:cubicBezTo>
                  <a:cubicBezTo>
                    <a:pt x="20" y="414"/>
                    <a:pt x="27" y="395"/>
                    <a:pt x="40" y="382"/>
                  </a:cubicBezTo>
                  <a:cubicBezTo>
                    <a:pt x="53" y="369"/>
                    <a:pt x="69" y="362"/>
                    <a:pt x="87" y="362"/>
                  </a:cubicBezTo>
                  <a:cubicBezTo>
                    <a:pt x="93" y="362"/>
                    <a:pt x="100" y="363"/>
                    <a:pt x="106" y="365"/>
                  </a:cubicBezTo>
                  <a:cubicBezTo>
                    <a:pt x="109" y="366"/>
                    <a:pt x="112" y="365"/>
                    <a:pt x="114" y="363"/>
                  </a:cubicBezTo>
                  <a:cubicBezTo>
                    <a:pt x="368" y="109"/>
                    <a:pt x="368" y="109"/>
                    <a:pt x="368" y="109"/>
                  </a:cubicBezTo>
                  <a:cubicBezTo>
                    <a:pt x="371" y="107"/>
                    <a:pt x="371" y="104"/>
                    <a:pt x="370" y="101"/>
                  </a:cubicBezTo>
                  <a:cubicBezTo>
                    <a:pt x="363" y="78"/>
                    <a:pt x="370" y="52"/>
                    <a:pt x="387" y="35"/>
                  </a:cubicBezTo>
                  <a:cubicBezTo>
                    <a:pt x="399" y="23"/>
                    <a:pt x="416" y="16"/>
                    <a:pt x="433" y="16"/>
                  </a:cubicBezTo>
                  <a:cubicBezTo>
                    <a:pt x="435" y="16"/>
                    <a:pt x="437" y="16"/>
                    <a:pt x="439" y="16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1" y="44"/>
                    <a:pt x="410" y="47"/>
                    <a:pt x="411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1" y="91"/>
                    <a:pt x="424" y="94"/>
                    <a:pt x="427" y="9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9" y="105"/>
                    <a:pt x="471" y="104"/>
                    <a:pt x="473" y="102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500" y="95"/>
                    <a:pt x="494" y="114"/>
                    <a:pt x="480" y="128"/>
                  </a:cubicBezTo>
                  <a:cubicBezTo>
                    <a:pt x="467" y="141"/>
                    <a:pt x="451" y="147"/>
                    <a:pt x="433" y="147"/>
                  </a:cubicBezTo>
                  <a:cubicBezTo>
                    <a:pt x="427" y="147"/>
                    <a:pt x="420" y="147"/>
                    <a:pt x="414" y="145"/>
                  </a:cubicBezTo>
                  <a:cubicBezTo>
                    <a:pt x="411" y="144"/>
                    <a:pt x="408" y="145"/>
                    <a:pt x="406" y="147"/>
                  </a:cubicBezTo>
                  <a:cubicBezTo>
                    <a:pt x="152" y="401"/>
                    <a:pt x="152" y="401"/>
                    <a:pt x="152" y="401"/>
                  </a:cubicBezTo>
                  <a:cubicBezTo>
                    <a:pt x="150" y="403"/>
                    <a:pt x="149" y="406"/>
                    <a:pt x="150" y="409"/>
                  </a:cubicBezTo>
                  <a:close/>
                  <a:moveTo>
                    <a:pt x="480" y="475"/>
                  </a:moveTo>
                  <a:cubicBezTo>
                    <a:pt x="464" y="490"/>
                    <a:pt x="439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6" y="314"/>
                    <a:pt x="376" y="314"/>
                    <a:pt x="376" y="314"/>
                  </a:cubicBezTo>
                  <a:cubicBezTo>
                    <a:pt x="480" y="418"/>
                    <a:pt x="480" y="418"/>
                    <a:pt x="480" y="418"/>
                  </a:cubicBezTo>
                  <a:cubicBezTo>
                    <a:pt x="487" y="426"/>
                    <a:pt x="492" y="436"/>
                    <a:pt x="492" y="447"/>
                  </a:cubicBezTo>
                  <a:cubicBezTo>
                    <a:pt x="492" y="457"/>
                    <a:pt x="487" y="467"/>
                    <a:pt x="480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760F453-C92C-4642-8F3C-F37D31230F71}"/>
              </a:ext>
            </a:extLst>
          </p:cNvPr>
          <p:cNvSpPr txBox="1"/>
          <p:nvPr/>
        </p:nvSpPr>
        <p:spPr>
          <a:xfrm>
            <a:off x="618503" y="155302"/>
            <a:ext cx="2362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Video „Erfolgreich kommunizieren als Feuerwehrführungskraft“</a:t>
            </a:r>
          </a:p>
        </p:txBody>
      </p:sp>
    </p:spTree>
    <p:extLst>
      <p:ext uri="{BB962C8B-B14F-4D97-AF65-F5344CB8AC3E}">
        <p14:creationId xmlns:p14="http://schemas.microsoft.com/office/powerpoint/2010/main" val="31375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BD0321-169E-4D11-8A6F-F980CD9F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1" y="276071"/>
            <a:ext cx="9606339" cy="4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E6BBE66-353E-45A4-AC9D-C1861C0C3EAA}"/>
              </a:ext>
            </a:extLst>
          </p:cNvPr>
          <p:cNvGrpSpPr/>
          <p:nvPr/>
        </p:nvGrpSpPr>
        <p:grpSpPr>
          <a:xfrm>
            <a:off x="11643548" y="0"/>
            <a:ext cx="548452" cy="552143"/>
            <a:chOff x="9951132" y="2622136"/>
            <a:chExt cx="738424" cy="743394"/>
          </a:xfrm>
        </p:grpSpPr>
        <p:sp>
          <p:nvSpPr>
            <p:cNvPr id="8" name="Oval 76">
              <a:extLst>
                <a:ext uri="{FF2B5EF4-FFF2-40B4-BE49-F238E27FC236}">
                  <a16:creationId xmlns:a16="http://schemas.microsoft.com/office/drawing/2014/main" id="{BC49E733-53A0-4851-8858-766B69D9D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132" y="2622136"/>
              <a:ext cx="738424" cy="74339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152">
              <a:extLst>
                <a:ext uri="{FF2B5EF4-FFF2-40B4-BE49-F238E27FC236}">
                  <a16:creationId xmlns:a16="http://schemas.microsoft.com/office/drawing/2014/main" id="{6EFAD6D9-0186-477C-9EC9-DFBADB636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751" y="2815660"/>
              <a:ext cx="361186" cy="356344"/>
            </a:xfrm>
            <a:custGeom>
              <a:avLst/>
              <a:gdLst>
                <a:gd name="T0" fmla="*/ 396 w 520"/>
                <a:gd name="T1" fmla="*/ 294 h 510"/>
                <a:gd name="T2" fmla="*/ 385 w 520"/>
                <a:gd name="T3" fmla="*/ 283 h 510"/>
                <a:gd name="T4" fmla="*/ 370 w 520"/>
                <a:gd name="T5" fmla="*/ 297 h 510"/>
                <a:gd name="T6" fmla="*/ 342 w 520"/>
                <a:gd name="T7" fmla="*/ 326 h 510"/>
                <a:gd name="T8" fmla="*/ 414 w 520"/>
                <a:gd name="T9" fmla="*/ 161 h 510"/>
                <a:gd name="T10" fmla="*/ 491 w 520"/>
                <a:gd name="T11" fmla="*/ 140 h 510"/>
                <a:gd name="T12" fmla="*/ 506 w 520"/>
                <a:gd name="T13" fmla="*/ 52 h 510"/>
                <a:gd name="T14" fmla="*/ 465 w 520"/>
                <a:gd name="T15" fmla="*/ 88 h 510"/>
                <a:gd name="T16" fmla="*/ 428 w 520"/>
                <a:gd name="T17" fmla="*/ 50 h 510"/>
                <a:gd name="T18" fmla="*/ 463 w 520"/>
                <a:gd name="T19" fmla="*/ 9 h 510"/>
                <a:gd name="T20" fmla="*/ 433 w 520"/>
                <a:gd name="T21" fmla="*/ 0 h 510"/>
                <a:gd name="T22" fmla="*/ 354 w 520"/>
                <a:gd name="T23" fmla="*/ 101 h 510"/>
                <a:gd name="T24" fmla="*/ 123 w 520"/>
                <a:gd name="T25" fmla="*/ 107 h 510"/>
                <a:gd name="T26" fmla="*/ 133 w 520"/>
                <a:gd name="T27" fmla="*/ 85 h 510"/>
                <a:gd name="T28" fmla="*/ 45 w 520"/>
                <a:gd name="T29" fmla="*/ 8 h 510"/>
                <a:gd name="T30" fmla="*/ 11 w 520"/>
                <a:gd name="T31" fmla="*/ 45 h 510"/>
                <a:gd name="T32" fmla="*/ 90 w 520"/>
                <a:gd name="T33" fmla="*/ 128 h 510"/>
                <a:gd name="T34" fmla="*/ 102 w 520"/>
                <a:gd name="T35" fmla="*/ 128 h 510"/>
                <a:gd name="T36" fmla="*/ 224 w 520"/>
                <a:gd name="T37" fmla="*/ 230 h 510"/>
                <a:gd name="T38" fmla="*/ 87 w 520"/>
                <a:gd name="T39" fmla="*/ 346 h 510"/>
                <a:gd name="T40" fmla="*/ 9 w 520"/>
                <a:gd name="T41" fmla="*/ 452 h 510"/>
                <a:gd name="T42" fmla="*/ 22 w 520"/>
                <a:gd name="T43" fmla="*/ 455 h 510"/>
                <a:gd name="T44" fmla="*/ 85 w 520"/>
                <a:gd name="T45" fmla="*/ 430 h 510"/>
                <a:gd name="T46" fmla="*/ 60 w 520"/>
                <a:gd name="T47" fmla="*/ 493 h 510"/>
                <a:gd name="T48" fmla="*/ 63 w 520"/>
                <a:gd name="T49" fmla="*/ 506 h 510"/>
                <a:gd name="T50" fmla="*/ 145 w 520"/>
                <a:gd name="T51" fmla="*/ 486 h 510"/>
                <a:gd name="T52" fmla="*/ 285 w 520"/>
                <a:gd name="T53" fmla="*/ 291 h 510"/>
                <a:gd name="T54" fmla="*/ 288 w 520"/>
                <a:gd name="T55" fmla="*/ 380 h 510"/>
                <a:gd name="T56" fmla="*/ 293 w 520"/>
                <a:gd name="T57" fmla="*/ 394 h 510"/>
                <a:gd name="T58" fmla="*/ 308 w 520"/>
                <a:gd name="T59" fmla="*/ 382 h 510"/>
                <a:gd name="T60" fmla="*/ 452 w 520"/>
                <a:gd name="T61" fmla="*/ 502 h 510"/>
                <a:gd name="T62" fmla="*/ 508 w 520"/>
                <a:gd name="T63" fmla="*/ 447 h 510"/>
                <a:gd name="T64" fmla="*/ 387 w 520"/>
                <a:gd name="T65" fmla="*/ 303 h 510"/>
                <a:gd name="T66" fmla="*/ 30 w 520"/>
                <a:gd name="T67" fmla="*/ 45 h 510"/>
                <a:gd name="T68" fmla="*/ 116 w 520"/>
                <a:gd name="T69" fmla="*/ 91 h 510"/>
                <a:gd name="T70" fmla="*/ 150 w 520"/>
                <a:gd name="T71" fmla="*/ 409 h 510"/>
                <a:gd name="T72" fmla="*/ 87 w 520"/>
                <a:gd name="T73" fmla="*/ 494 h 510"/>
                <a:gd name="T74" fmla="*/ 107 w 520"/>
                <a:gd name="T75" fmla="*/ 468 h 510"/>
                <a:gd name="T76" fmla="*/ 99 w 520"/>
                <a:gd name="T77" fmla="*/ 421 h 510"/>
                <a:gd name="T78" fmla="*/ 54 w 520"/>
                <a:gd name="T79" fmla="*/ 406 h 510"/>
                <a:gd name="T80" fmla="*/ 21 w 520"/>
                <a:gd name="T81" fmla="*/ 433 h 510"/>
                <a:gd name="T82" fmla="*/ 87 w 520"/>
                <a:gd name="T83" fmla="*/ 362 h 510"/>
                <a:gd name="T84" fmla="*/ 114 w 520"/>
                <a:gd name="T85" fmla="*/ 363 h 510"/>
                <a:gd name="T86" fmla="*/ 370 w 520"/>
                <a:gd name="T87" fmla="*/ 101 h 510"/>
                <a:gd name="T88" fmla="*/ 433 w 520"/>
                <a:gd name="T89" fmla="*/ 16 h 510"/>
                <a:gd name="T90" fmla="*/ 413 w 520"/>
                <a:gd name="T91" fmla="*/ 42 h 510"/>
                <a:gd name="T92" fmla="*/ 421 w 520"/>
                <a:gd name="T93" fmla="*/ 88 h 510"/>
                <a:gd name="T94" fmla="*/ 466 w 520"/>
                <a:gd name="T95" fmla="*/ 104 h 510"/>
                <a:gd name="T96" fmla="*/ 499 w 520"/>
                <a:gd name="T97" fmla="*/ 76 h 510"/>
                <a:gd name="T98" fmla="*/ 433 w 520"/>
                <a:gd name="T99" fmla="*/ 147 h 510"/>
                <a:gd name="T100" fmla="*/ 406 w 520"/>
                <a:gd name="T101" fmla="*/ 147 h 510"/>
                <a:gd name="T102" fmla="*/ 150 w 520"/>
                <a:gd name="T103" fmla="*/ 409 h 510"/>
                <a:gd name="T104" fmla="*/ 424 w 520"/>
                <a:gd name="T105" fmla="*/ 475 h 510"/>
                <a:gd name="T106" fmla="*/ 376 w 520"/>
                <a:gd name="T107" fmla="*/ 314 h 510"/>
                <a:gd name="T108" fmla="*/ 492 w 520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0" h="510">
                  <a:moveTo>
                    <a:pt x="387" y="303"/>
                  </a:moveTo>
                  <a:cubicBezTo>
                    <a:pt x="396" y="294"/>
                    <a:pt x="396" y="294"/>
                    <a:pt x="396" y="294"/>
                  </a:cubicBezTo>
                  <a:cubicBezTo>
                    <a:pt x="399" y="291"/>
                    <a:pt x="399" y="286"/>
                    <a:pt x="396" y="283"/>
                  </a:cubicBezTo>
                  <a:cubicBezTo>
                    <a:pt x="393" y="279"/>
                    <a:pt x="388" y="279"/>
                    <a:pt x="385" y="283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42" y="326"/>
                    <a:pt x="342" y="326"/>
                    <a:pt x="342" y="326"/>
                  </a:cubicBezTo>
                  <a:cubicBezTo>
                    <a:pt x="296" y="280"/>
                    <a:pt x="296" y="280"/>
                    <a:pt x="296" y="28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21" y="163"/>
                    <a:pt x="427" y="163"/>
                    <a:pt x="433" y="163"/>
                  </a:cubicBezTo>
                  <a:cubicBezTo>
                    <a:pt x="455" y="163"/>
                    <a:pt x="476" y="155"/>
                    <a:pt x="491" y="140"/>
                  </a:cubicBezTo>
                  <a:cubicBezTo>
                    <a:pt x="513" y="118"/>
                    <a:pt x="520" y="87"/>
                    <a:pt x="512" y="58"/>
                  </a:cubicBezTo>
                  <a:cubicBezTo>
                    <a:pt x="511" y="55"/>
                    <a:pt x="509" y="53"/>
                    <a:pt x="506" y="52"/>
                  </a:cubicBezTo>
                  <a:cubicBezTo>
                    <a:pt x="503" y="52"/>
                    <a:pt x="500" y="53"/>
                    <a:pt x="498" y="55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35" y="80"/>
                    <a:pt x="435" y="80"/>
                    <a:pt x="435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3" y="12"/>
                    <a:pt x="463" y="9"/>
                  </a:cubicBezTo>
                  <a:cubicBezTo>
                    <a:pt x="462" y="6"/>
                    <a:pt x="460" y="4"/>
                    <a:pt x="457" y="3"/>
                  </a:cubicBezTo>
                  <a:cubicBezTo>
                    <a:pt x="449" y="1"/>
                    <a:pt x="441" y="0"/>
                    <a:pt x="433" y="0"/>
                  </a:cubicBezTo>
                  <a:cubicBezTo>
                    <a:pt x="411" y="0"/>
                    <a:pt x="391" y="8"/>
                    <a:pt x="376" y="24"/>
                  </a:cubicBezTo>
                  <a:cubicBezTo>
                    <a:pt x="355" y="44"/>
                    <a:pt x="347" y="73"/>
                    <a:pt x="354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37" y="88"/>
                    <a:pt x="133" y="85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3" y="5"/>
                    <a:pt x="48" y="5"/>
                    <a:pt x="45" y="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43"/>
                    <a:pt x="11" y="45"/>
                  </a:cubicBezTo>
                  <a:cubicBezTo>
                    <a:pt x="11" y="47"/>
                    <a:pt x="12" y="50"/>
                    <a:pt x="13" y="51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2" y="130"/>
                    <a:pt x="94" y="131"/>
                    <a:pt x="96" y="131"/>
                  </a:cubicBezTo>
                  <a:cubicBezTo>
                    <a:pt x="98" y="131"/>
                    <a:pt x="100" y="130"/>
                    <a:pt x="102" y="12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106" y="349"/>
                    <a:pt x="106" y="349"/>
                    <a:pt x="106" y="349"/>
                  </a:cubicBezTo>
                  <a:cubicBezTo>
                    <a:pt x="100" y="347"/>
                    <a:pt x="93" y="346"/>
                    <a:pt x="87" y="346"/>
                  </a:cubicBezTo>
                  <a:cubicBezTo>
                    <a:pt x="65" y="346"/>
                    <a:pt x="44" y="355"/>
                    <a:pt x="29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9" y="455"/>
                    <a:pt x="12" y="457"/>
                    <a:pt x="14" y="457"/>
                  </a:cubicBezTo>
                  <a:cubicBezTo>
                    <a:pt x="17" y="458"/>
                    <a:pt x="20" y="457"/>
                    <a:pt x="22" y="455"/>
                  </a:cubicBezTo>
                  <a:cubicBezTo>
                    <a:pt x="55" y="422"/>
                    <a:pt x="55" y="422"/>
                    <a:pt x="55" y="422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7" y="498"/>
                    <a:pt x="58" y="501"/>
                  </a:cubicBezTo>
                  <a:cubicBezTo>
                    <a:pt x="58" y="503"/>
                    <a:pt x="60" y="506"/>
                    <a:pt x="63" y="506"/>
                  </a:cubicBezTo>
                  <a:cubicBezTo>
                    <a:pt x="71" y="509"/>
                    <a:pt x="79" y="510"/>
                    <a:pt x="87" y="510"/>
                  </a:cubicBezTo>
                  <a:cubicBezTo>
                    <a:pt x="109" y="510"/>
                    <a:pt x="129" y="502"/>
                    <a:pt x="145" y="486"/>
                  </a:cubicBezTo>
                  <a:cubicBezTo>
                    <a:pt x="165" y="466"/>
                    <a:pt x="173" y="437"/>
                    <a:pt x="166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89" y="393"/>
                    <a:pt x="291" y="394"/>
                    <a:pt x="293" y="394"/>
                  </a:cubicBezTo>
                  <a:cubicBezTo>
                    <a:pt x="295" y="394"/>
                    <a:pt x="298" y="393"/>
                    <a:pt x="299" y="391"/>
                  </a:cubicBezTo>
                  <a:cubicBezTo>
                    <a:pt x="308" y="382"/>
                    <a:pt x="308" y="382"/>
                    <a:pt x="308" y="382"/>
                  </a:cubicBezTo>
                  <a:cubicBezTo>
                    <a:pt x="412" y="486"/>
                    <a:pt x="412" y="486"/>
                    <a:pt x="412" y="486"/>
                  </a:cubicBezTo>
                  <a:cubicBezTo>
                    <a:pt x="423" y="497"/>
                    <a:pt x="437" y="502"/>
                    <a:pt x="452" y="502"/>
                  </a:cubicBezTo>
                  <a:cubicBezTo>
                    <a:pt x="466" y="502"/>
                    <a:pt x="480" y="497"/>
                    <a:pt x="491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1" y="407"/>
                  </a:cubicBezTo>
                  <a:lnTo>
                    <a:pt x="387" y="303"/>
                  </a:lnTo>
                  <a:close/>
                  <a:moveTo>
                    <a:pt x="96" y="111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6" y="91"/>
                    <a:pt x="116" y="91"/>
                    <a:pt x="116" y="91"/>
                  </a:cubicBezTo>
                  <a:lnTo>
                    <a:pt x="96" y="111"/>
                  </a:lnTo>
                  <a:close/>
                  <a:moveTo>
                    <a:pt x="150" y="409"/>
                  </a:moveTo>
                  <a:cubicBezTo>
                    <a:pt x="157" y="432"/>
                    <a:pt x="151" y="458"/>
                    <a:pt x="133" y="475"/>
                  </a:cubicBezTo>
                  <a:cubicBezTo>
                    <a:pt x="121" y="487"/>
                    <a:pt x="104" y="494"/>
                    <a:pt x="87" y="494"/>
                  </a:cubicBezTo>
                  <a:cubicBezTo>
                    <a:pt x="85" y="494"/>
                    <a:pt x="83" y="494"/>
                    <a:pt x="82" y="494"/>
                  </a:cubicBezTo>
                  <a:cubicBezTo>
                    <a:pt x="107" y="468"/>
                    <a:pt x="107" y="468"/>
                    <a:pt x="107" y="468"/>
                  </a:cubicBezTo>
                  <a:cubicBezTo>
                    <a:pt x="109" y="466"/>
                    <a:pt x="110" y="463"/>
                    <a:pt x="109" y="461"/>
                  </a:cubicBezTo>
                  <a:cubicBezTo>
                    <a:pt x="99" y="421"/>
                    <a:pt x="99" y="421"/>
                    <a:pt x="99" y="421"/>
                  </a:cubicBezTo>
                  <a:cubicBezTo>
                    <a:pt x="99" y="419"/>
                    <a:pt x="96" y="416"/>
                    <a:pt x="94" y="416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1" y="433"/>
                    <a:pt x="21" y="433"/>
                    <a:pt x="21" y="433"/>
                  </a:cubicBezTo>
                  <a:cubicBezTo>
                    <a:pt x="20" y="414"/>
                    <a:pt x="27" y="395"/>
                    <a:pt x="40" y="382"/>
                  </a:cubicBezTo>
                  <a:cubicBezTo>
                    <a:pt x="53" y="369"/>
                    <a:pt x="69" y="362"/>
                    <a:pt x="87" y="362"/>
                  </a:cubicBezTo>
                  <a:cubicBezTo>
                    <a:pt x="93" y="362"/>
                    <a:pt x="100" y="363"/>
                    <a:pt x="106" y="365"/>
                  </a:cubicBezTo>
                  <a:cubicBezTo>
                    <a:pt x="109" y="366"/>
                    <a:pt x="112" y="365"/>
                    <a:pt x="114" y="363"/>
                  </a:cubicBezTo>
                  <a:cubicBezTo>
                    <a:pt x="368" y="109"/>
                    <a:pt x="368" y="109"/>
                    <a:pt x="368" y="109"/>
                  </a:cubicBezTo>
                  <a:cubicBezTo>
                    <a:pt x="371" y="107"/>
                    <a:pt x="371" y="104"/>
                    <a:pt x="370" y="101"/>
                  </a:cubicBezTo>
                  <a:cubicBezTo>
                    <a:pt x="363" y="78"/>
                    <a:pt x="370" y="52"/>
                    <a:pt x="387" y="35"/>
                  </a:cubicBezTo>
                  <a:cubicBezTo>
                    <a:pt x="399" y="23"/>
                    <a:pt x="416" y="16"/>
                    <a:pt x="433" y="16"/>
                  </a:cubicBezTo>
                  <a:cubicBezTo>
                    <a:pt x="435" y="16"/>
                    <a:pt x="437" y="16"/>
                    <a:pt x="439" y="16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1" y="44"/>
                    <a:pt x="410" y="47"/>
                    <a:pt x="411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1" y="91"/>
                    <a:pt x="424" y="94"/>
                    <a:pt x="427" y="9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9" y="105"/>
                    <a:pt x="471" y="104"/>
                    <a:pt x="473" y="102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500" y="95"/>
                    <a:pt x="494" y="114"/>
                    <a:pt x="480" y="128"/>
                  </a:cubicBezTo>
                  <a:cubicBezTo>
                    <a:pt x="467" y="141"/>
                    <a:pt x="451" y="147"/>
                    <a:pt x="433" y="147"/>
                  </a:cubicBezTo>
                  <a:cubicBezTo>
                    <a:pt x="427" y="147"/>
                    <a:pt x="420" y="147"/>
                    <a:pt x="414" y="145"/>
                  </a:cubicBezTo>
                  <a:cubicBezTo>
                    <a:pt x="411" y="144"/>
                    <a:pt x="408" y="145"/>
                    <a:pt x="406" y="147"/>
                  </a:cubicBezTo>
                  <a:cubicBezTo>
                    <a:pt x="152" y="401"/>
                    <a:pt x="152" y="401"/>
                    <a:pt x="152" y="401"/>
                  </a:cubicBezTo>
                  <a:cubicBezTo>
                    <a:pt x="150" y="403"/>
                    <a:pt x="149" y="406"/>
                    <a:pt x="150" y="409"/>
                  </a:cubicBezTo>
                  <a:close/>
                  <a:moveTo>
                    <a:pt x="480" y="475"/>
                  </a:moveTo>
                  <a:cubicBezTo>
                    <a:pt x="464" y="490"/>
                    <a:pt x="439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6" y="314"/>
                    <a:pt x="376" y="314"/>
                    <a:pt x="376" y="314"/>
                  </a:cubicBezTo>
                  <a:cubicBezTo>
                    <a:pt x="480" y="418"/>
                    <a:pt x="480" y="418"/>
                    <a:pt x="480" y="418"/>
                  </a:cubicBezTo>
                  <a:cubicBezTo>
                    <a:pt x="487" y="426"/>
                    <a:pt x="492" y="436"/>
                    <a:pt x="492" y="447"/>
                  </a:cubicBezTo>
                  <a:cubicBezTo>
                    <a:pt x="492" y="457"/>
                    <a:pt x="487" y="467"/>
                    <a:pt x="480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A4568C83-5002-4550-95A6-A079F061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30" y="1720507"/>
            <a:ext cx="9606339" cy="455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1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761803" y="410493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3840480" y="1722199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523334" y="2023395"/>
            <a:ext cx="6322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Nutzen Sie positive Gefühle, kontrollieren Sie negative.  </a:t>
            </a:r>
            <a:endParaRPr lang="de-DE" sz="7200" b="1" dirty="0">
              <a:solidFill>
                <a:srgbClr val="FF6600"/>
              </a:solidFill>
              <a:latin typeface="MV Boli" panose="02000500030200090000" pitchFamily="2" charset="0"/>
              <a:ea typeface="Malgun Gothic" panose="020B0503020000020004" pitchFamily="34" charset="-127"/>
              <a:cs typeface="MV Boli" panose="02000500030200090000" pitchFamily="2" charset="0"/>
            </a:endParaRPr>
          </a:p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7933296" y="3323028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6" y="5288625"/>
            <a:ext cx="683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Um zu überzeugen, ist es wichtig, Gefühle kontrolliert einzusetzen.</a:t>
            </a:r>
            <a:endParaRPr lang="de-DE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02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FFC8432-8255-427E-B372-923A922C2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04"/>
          <a:stretch/>
        </p:blipFill>
        <p:spPr>
          <a:xfrm flipH="1">
            <a:off x="9737191" y="1137004"/>
            <a:ext cx="2354119" cy="152709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285FD68-0B2F-4627-A294-29996F331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7"/>
          <a:stretch/>
        </p:blipFill>
        <p:spPr>
          <a:xfrm>
            <a:off x="8317879" y="1145511"/>
            <a:ext cx="1792612" cy="15290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9ABCC0-7602-4FD7-B7F4-1BC3705C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45"/>
          <a:stretch/>
        </p:blipFill>
        <p:spPr>
          <a:xfrm>
            <a:off x="5812274" y="1109065"/>
            <a:ext cx="3350147" cy="1565461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7C0CAEDA-D110-4215-AA45-BEEF7C909F36}"/>
              </a:ext>
            </a:extLst>
          </p:cNvPr>
          <p:cNvSpPr/>
          <p:nvPr/>
        </p:nvSpPr>
        <p:spPr>
          <a:xfrm>
            <a:off x="6534428" y="2674526"/>
            <a:ext cx="4993081" cy="123479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Rufen Sie sich direkt vor dem Gespräch Ihre Motivation für das Anliegen in Erinnerung.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9408C71-7339-4F59-8FAB-651949D9C604}"/>
              </a:ext>
            </a:extLst>
          </p:cNvPr>
          <p:cNvSpPr/>
          <p:nvPr/>
        </p:nvSpPr>
        <p:spPr>
          <a:xfrm>
            <a:off x="6534428" y="4295550"/>
            <a:ext cx="4993082" cy="1547866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Bei zu starken Gefühlen, bitten Sie um einen Gesprächsabbruch. Suchen Sie den Kontakt erst dann wieder, wenn Sie einen klaren Kopf haben.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4619957-AAA4-416B-AB0D-2E326DB54F22}"/>
              </a:ext>
            </a:extLst>
          </p:cNvPr>
          <p:cNvGrpSpPr/>
          <p:nvPr/>
        </p:nvGrpSpPr>
        <p:grpSpPr>
          <a:xfrm>
            <a:off x="6249017" y="2389115"/>
            <a:ext cx="570822" cy="570822"/>
            <a:chOff x="5578145" y="3525645"/>
            <a:chExt cx="1097280" cy="1097280"/>
          </a:xfrm>
        </p:grpSpPr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CC3886C9-2587-4619-9D7A-98448054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145" y="3525645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BFEF9110-E078-46FD-A0D1-3C07D5CED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575" y="3714924"/>
              <a:ext cx="463209" cy="733415"/>
            </a:xfrm>
            <a:custGeom>
              <a:avLst/>
              <a:gdLst>
                <a:gd name="T0" fmla="*/ 225 w 449"/>
                <a:gd name="T1" fmla="*/ 0 h 710"/>
                <a:gd name="T2" fmla="*/ 0 w 449"/>
                <a:gd name="T3" fmla="*/ 225 h 710"/>
                <a:gd name="T4" fmla="*/ 68 w 449"/>
                <a:gd name="T5" fmla="*/ 395 h 710"/>
                <a:gd name="T6" fmla="*/ 108 w 449"/>
                <a:gd name="T7" fmla="*/ 545 h 710"/>
                <a:gd name="T8" fmla="*/ 108 w 449"/>
                <a:gd name="T9" fmla="*/ 621 h 710"/>
                <a:gd name="T10" fmla="*/ 142 w 449"/>
                <a:gd name="T11" fmla="*/ 655 h 710"/>
                <a:gd name="T12" fmla="*/ 159 w 449"/>
                <a:gd name="T13" fmla="*/ 655 h 710"/>
                <a:gd name="T14" fmla="*/ 225 w 449"/>
                <a:gd name="T15" fmla="*/ 710 h 710"/>
                <a:gd name="T16" fmla="*/ 290 w 449"/>
                <a:gd name="T17" fmla="*/ 655 h 710"/>
                <a:gd name="T18" fmla="*/ 307 w 449"/>
                <a:gd name="T19" fmla="*/ 655 h 710"/>
                <a:gd name="T20" fmla="*/ 341 w 449"/>
                <a:gd name="T21" fmla="*/ 621 h 710"/>
                <a:gd name="T22" fmla="*/ 341 w 449"/>
                <a:gd name="T23" fmla="*/ 545 h 710"/>
                <a:gd name="T24" fmla="*/ 381 w 449"/>
                <a:gd name="T25" fmla="*/ 395 h 710"/>
                <a:gd name="T26" fmla="*/ 449 w 449"/>
                <a:gd name="T27" fmla="*/ 225 h 710"/>
                <a:gd name="T28" fmla="*/ 225 w 449"/>
                <a:gd name="T29" fmla="*/ 0 h 710"/>
                <a:gd name="T30" fmla="*/ 225 w 449"/>
                <a:gd name="T31" fmla="*/ 696 h 710"/>
                <a:gd name="T32" fmla="*/ 173 w 449"/>
                <a:gd name="T33" fmla="*/ 655 h 710"/>
                <a:gd name="T34" fmla="*/ 276 w 449"/>
                <a:gd name="T35" fmla="*/ 655 h 710"/>
                <a:gd name="T36" fmla="*/ 225 w 449"/>
                <a:gd name="T37" fmla="*/ 696 h 710"/>
                <a:gd name="T38" fmla="*/ 307 w 449"/>
                <a:gd name="T39" fmla="*/ 641 h 710"/>
                <a:gd name="T40" fmla="*/ 142 w 449"/>
                <a:gd name="T41" fmla="*/ 641 h 710"/>
                <a:gd name="T42" fmla="*/ 122 w 449"/>
                <a:gd name="T43" fmla="*/ 621 h 710"/>
                <a:gd name="T44" fmla="*/ 122 w 449"/>
                <a:gd name="T45" fmla="*/ 552 h 710"/>
                <a:gd name="T46" fmla="*/ 327 w 449"/>
                <a:gd name="T47" fmla="*/ 552 h 710"/>
                <a:gd name="T48" fmla="*/ 327 w 449"/>
                <a:gd name="T49" fmla="*/ 621 h 710"/>
                <a:gd name="T50" fmla="*/ 307 w 449"/>
                <a:gd name="T51" fmla="*/ 641 h 710"/>
                <a:gd name="T52" fmla="*/ 371 w 449"/>
                <a:gd name="T53" fmla="*/ 385 h 710"/>
                <a:gd name="T54" fmla="*/ 327 w 449"/>
                <a:gd name="T55" fmla="*/ 538 h 710"/>
                <a:gd name="T56" fmla="*/ 232 w 449"/>
                <a:gd name="T57" fmla="*/ 538 h 710"/>
                <a:gd name="T58" fmla="*/ 232 w 449"/>
                <a:gd name="T59" fmla="*/ 306 h 710"/>
                <a:gd name="T60" fmla="*/ 295 w 449"/>
                <a:gd name="T61" fmla="*/ 262 h 710"/>
                <a:gd name="T62" fmla="*/ 314 w 449"/>
                <a:gd name="T63" fmla="*/ 219 h 710"/>
                <a:gd name="T64" fmla="*/ 309 w 449"/>
                <a:gd name="T65" fmla="*/ 210 h 710"/>
                <a:gd name="T66" fmla="*/ 300 w 449"/>
                <a:gd name="T67" fmla="*/ 215 h 710"/>
                <a:gd name="T68" fmla="*/ 225 w 449"/>
                <a:gd name="T69" fmla="*/ 292 h 710"/>
                <a:gd name="T70" fmla="*/ 149 w 449"/>
                <a:gd name="T71" fmla="*/ 215 h 710"/>
                <a:gd name="T72" fmla="*/ 141 w 449"/>
                <a:gd name="T73" fmla="*/ 210 h 710"/>
                <a:gd name="T74" fmla="*/ 135 w 449"/>
                <a:gd name="T75" fmla="*/ 219 h 710"/>
                <a:gd name="T76" fmla="*/ 154 w 449"/>
                <a:gd name="T77" fmla="*/ 262 h 710"/>
                <a:gd name="T78" fmla="*/ 218 w 449"/>
                <a:gd name="T79" fmla="*/ 306 h 710"/>
                <a:gd name="T80" fmla="*/ 218 w 449"/>
                <a:gd name="T81" fmla="*/ 538 h 710"/>
                <a:gd name="T82" fmla="*/ 122 w 449"/>
                <a:gd name="T83" fmla="*/ 538 h 710"/>
                <a:gd name="T84" fmla="*/ 78 w 449"/>
                <a:gd name="T85" fmla="*/ 385 h 710"/>
                <a:gd name="T86" fmla="*/ 14 w 449"/>
                <a:gd name="T87" fmla="*/ 225 h 710"/>
                <a:gd name="T88" fmla="*/ 225 w 449"/>
                <a:gd name="T89" fmla="*/ 14 h 710"/>
                <a:gd name="T90" fmla="*/ 435 w 449"/>
                <a:gd name="T91" fmla="*/ 225 h 710"/>
                <a:gd name="T92" fmla="*/ 371 w 449"/>
                <a:gd name="T93" fmla="*/ 38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9" h="710">
                  <a:moveTo>
                    <a:pt x="225" y="0"/>
                  </a:moveTo>
                  <a:cubicBezTo>
                    <a:pt x="101" y="0"/>
                    <a:pt x="0" y="101"/>
                    <a:pt x="0" y="225"/>
                  </a:cubicBezTo>
                  <a:cubicBezTo>
                    <a:pt x="0" y="287"/>
                    <a:pt x="25" y="348"/>
                    <a:pt x="68" y="395"/>
                  </a:cubicBezTo>
                  <a:cubicBezTo>
                    <a:pt x="80" y="407"/>
                    <a:pt x="108" y="447"/>
                    <a:pt x="108" y="545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39"/>
                    <a:pt x="123" y="655"/>
                    <a:pt x="142" y="655"/>
                  </a:cubicBezTo>
                  <a:cubicBezTo>
                    <a:pt x="159" y="655"/>
                    <a:pt x="159" y="655"/>
                    <a:pt x="159" y="655"/>
                  </a:cubicBezTo>
                  <a:cubicBezTo>
                    <a:pt x="162" y="686"/>
                    <a:pt x="190" y="710"/>
                    <a:pt x="225" y="710"/>
                  </a:cubicBezTo>
                  <a:cubicBezTo>
                    <a:pt x="259" y="710"/>
                    <a:pt x="287" y="686"/>
                    <a:pt x="290" y="655"/>
                  </a:cubicBezTo>
                  <a:cubicBezTo>
                    <a:pt x="307" y="655"/>
                    <a:pt x="307" y="655"/>
                    <a:pt x="307" y="655"/>
                  </a:cubicBezTo>
                  <a:cubicBezTo>
                    <a:pt x="326" y="655"/>
                    <a:pt x="341" y="639"/>
                    <a:pt x="341" y="621"/>
                  </a:cubicBezTo>
                  <a:cubicBezTo>
                    <a:pt x="341" y="545"/>
                    <a:pt x="341" y="545"/>
                    <a:pt x="341" y="545"/>
                  </a:cubicBezTo>
                  <a:cubicBezTo>
                    <a:pt x="341" y="447"/>
                    <a:pt x="369" y="407"/>
                    <a:pt x="381" y="395"/>
                  </a:cubicBezTo>
                  <a:cubicBezTo>
                    <a:pt x="424" y="348"/>
                    <a:pt x="449" y="287"/>
                    <a:pt x="449" y="225"/>
                  </a:cubicBezTo>
                  <a:cubicBezTo>
                    <a:pt x="449" y="101"/>
                    <a:pt x="349" y="0"/>
                    <a:pt x="225" y="0"/>
                  </a:cubicBezTo>
                  <a:close/>
                  <a:moveTo>
                    <a:pt x="225" y="696"/>
                  </a:moveTo>
                  <a:cubicBezTo>
                    <a:pt x="198" y="696"/>
                    <a:pt x="176" y="678"/>
                    <a:pt x="173" y="655"/>
                  </a:cubicBezTo>
                  <a:cubicBezTo>
                    <a:pt x="276" y="655"/>
                    <a:pt x="276" y="655"/>
                    <a:pt x="276" y="655"/>
                  </a:cubicBezTo>
                  <a:cubicBezTo>
                    <a:pt x="273" y="678"/>
                    <a:pt x="251" y="696"/>
                    <a:pt x="225" y="696"/>
                  </a:cubicBezTo>
                  <a:close/>
                  <a:moveTo>
                    <a:pt x="307" y="641"/>
                  </a:moveTo>
                  <a:cubicBezTo>
                    <a:pt x="142" y="641"/>
                    <a:pt x="142" y="641"/>
                    <a:pt x="142" y="641"/>
                  </a:cubicBezTo>
                  <a:cubicBezTo>
                    <a:pt x="131" y="641"/>
                    <a:pt x="122" y="632"/>
                    <a:pt x="122" y="621"/>
                  </a:cubicBezTo>
                  <a:cubicBezTo>
                    <a:pt x="122" y="552"/>
                    <a:pt x="122" y="552"/>
                    <a:pt x="122" y="552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7" y="632"/>
                    <a:pt x="318" y="641"/>
                    <a:pt x="307" y="641"/>
                  </a:cubicBezTo>
                  <a:close/>
                  <a:moveTo>
                    <a:pt x="371" y="385"/>
                  </a:moveTo>
                  <a:cubicBezTo>
                    <a:pt x="355" y="402"/>
                    <a:pt x="329" y="444"/>
                    <a:pt x="327" y="538"/>
                  </a:cubicBezTo>
                  <a:cubicBezTo>
                    <a:pt x="232" y="538"/>
                    <a:pt x="232" y="538"/>
                    <a:pt x="232" y="538"/>
                  </a:cubicBezTo>
                  <a:cubicBezTo>
                    <a:pt x="232" y="306"/>
                    <a:pt x="232" y="306"/>
                    <a:pt x="232" y="306"/>
                  </a:cubicBezTo>
                  <a:cubicBezTo>
                    <a:pt x="257" y="304"/>
                    <a:pt x="279" y="289"/>
                    <a:pt x="295" y="262"/>
                  </a:cubicBezTo>
                  <a:cubicBezTo>
                    <a:pt x="309" y="241"/>
                    <a:pt x="314" y="219"/>
                    <a:pt x="314" y="219"/>
                  </a:cubicBezTo>
                  <a:cubicBezTo>
                    <a:pt x="315" y="215"/>
                    <a:pt x="312" y="211"/>
                    <a:pt x="309" y="210"/>
                  </a:cubicBezTo>
                  <a:cubicBezTo>
                    <a:pt x="305" y="209"/>
                    <a:pt x="301" y="212"/>
                    <a:pt x="300" y="215"/>
                  </a:cubicBezTo>
                  <a:cubicBezTo>
                    <a:pt x="300" y="216"/>
                    <a:pt x="281" y="292"/>
                    <a:pt x="225" y="292"/>
                  </a:cubicBezTo>
                  <a:cubicBezTo>
                    <a:pt x="168" y="292"/>
                    <a:pt x="149" y="216"/>
                    <a:pt x="149" y="215"/>
                  </a:cubicBezTo>
                  <a:cubicBezTo>
                    <a:pt x="148" y="212"/>
                    <a:pt x="144" y="209"/>
                    <a:pt x="141" y="210"/>
                  </a:cubicBezTo>
                  <a:cubicBezTo>
                    <a:pt x="137" y="211"/>
                    <a:pt x="134" y="215"/>
                    <a:pt x="135" y="219"/>
                  </a:cubicBezTo>
                  <a:cubicBezTo>
                    <a:pt x="136" y="219"/>
                    <a:pt x="141" y="241"/>
                    <a:pt x="154" y="262"/>
                  </a:cubicBezTo>
                  <a:cubicBezTo>
                    <a:pt x="170" y="289"/>
                    <a:pt x="192" y="304"/>
                    <a:pt x="218" y="306"/>
                  </a:cubicBezTo>
                  <a:cubicBezTo>
                    <a:pt x="218" y="538"/>
                    <a:pt x="218" y="538"/>
                    <a:pt x="218" y="538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21" y="444"/>
                    <a:pt x="94" y="402"/>
                    <a:pt x="78" y="385"/>
                  </a:cubicBezTo>
                  <a:cubicBezTo>
                    <a:pt x="37" y="341"/>
                    <a:pt x="14" y="283"/>
                    <a:pt x="14" y="225"/>
                  </a:cubicBezTo>
                  <a:cubicBezTo>
                    <a:pt x="14" y="109"/>
                    <a:pt x="108" y="14"/>
                    <a:pt x="225" y="14"/>
                  </a:cubicBezTo>
                  <a:cubicBezTo>
                    <a:pt x="341" y="14"/>
                    <a:pt x="435" y="109"/>
                    <a:pt x="435" y="225"/>
                  </a:cubicBezTo>
                  <a:cubicBezTo>
                    <a:pt x="435" y="283"/>
                    <a:pt x="412" y="341"/>
                    <a:pt x="371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BF0E62D-557A-465E-A952-A2CE44CBB453}"/>
              </a:ext>
            </a:extLst>
          </p:cNvPr>
          <p:cNvGrpSpPr/>
          <p:nvPr/>
        </p:nvGrpSpPr>
        <p:grpSpPr>
          <a:xfrm>
            <a:off x="6259216" y="4010139"/>
            <a:ext cx="570822" cy="570822"/>
            <a:chOff x="5578145" y="3525645"/>
            <a:chExt cx="1097280" cy="1097280"/>
          </a:xfrm>
        </p:grpSpPr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ECCC8024-EFBF-4CF3-8555-C660E3376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145" y="3525645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C7D8A035-D297-4F17-A6D8-C30EA9575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575" y="3714924"/>
              <a:ext cx="463209" cy="733415"/>
            </a:xfrm>
            <a:custGeom>
              <a:avLst/>
              <a:gdLst>
                <a:gd name="T0" fmla="*/ 225 w 449"/>
                <a:gd name="T1" fmla="*/ 0 h 710"/>
                <a:gd name="T2" fmla="*/ 0 w 449"/>
                <a:gd name="T3" fmla="*/ 225 h 710"/>
                <a:gd name="T4" fmla="*/ 68 w 449"/>
                <a:gd name="T5" fmla="*/ 395 h 710"/>
                <a:gd name="T6" fmla="*/ 108 w 449"/>
                <a:gd name="T7" fmla="*/ 545 h 710"/>
                <a:gd name="T8" fmla="*/ 108 w 449"/>
                <a:gd name="T9" fmla="*/ 621 h 710"/>
                <a:gd name="T10" fmla="*/ 142 w 449"/>
                <a:gd name="T11" fmla="*/ 655 h 710"/>
                <a:gd name="T12" fmla="*/ 159 w 449"/>
                <a:gd name="T13" fmla="*/ 655 h 710"/>
                <a:gd name="T14" fmla="*/ 225 w 449"/>
                <a:gd name="T15" fmla="*/ 710 h 710"/>
                <a:gd name="T16" fmla="*/ 290 w 449"/>
                <a:gd name="T17" fmla="*/ 655 h 710"/>
                <a:gd name="T18" fmla="*/ 307 w 449"/>
                <a:gd name="T19" fmla="*/ 655 h 710"/>
                <a:gd name="T20" fmla="*/ 341 w 449"/>
                <a:gd name="T21" fmla="*/ 621 h 710"/>
                <a:gd name="T22" fmla="*/ 341 w 449"/>
                <a:gd name="T23" fmla="*/ 545 h 710"/>
                <a:gd name="T24" fmla="*/ 381 w 449"/>
                <a:gd name="T25" fmla="*/ 395 h 710"/>
                <a:gd name="T26" fmla="*/ 449 w 449"/>
                <a:gd name="T27" fmla="*/ 225 h 710"/>
                <a:gd name="T28" fmla="*/ 225 w 449"/>
                <a:gd name="T29" fmla="*/ 0 h 710"/>
                <a:gd name="T30" fmla="*/ 225 w 449"/>
                <a:gd name="T31" fmla="*/ 696 h 710"/>
                <a:gd name="T32" fmla="*/ 173 w 449"/>
                <a:gd name="T33" fmla="*/ 655 h 710"/>
                <a:gd name="T34" fmla="*/ 276 w 449"/>
                <a:gd name="T35" fmla="*/ 655 h 710"/>
                <a:gd name="T36" fmla="*/ 225 w 449"/>
                <a:gd name="T37" fmla="*/ 696 h 710"/>
                <a:gd name="T38" fmla="*/ 307 w 449"/>
                <a:gd name="T39" fmla="*/ 641 h 710"/>
                <a:gd name="T40" fmla="*/ 142 w 449"/>
                <a:gd name="T41" fmla="*/ 641 h 710"/>
                <a:gd name="T42" fmla="*/ 122 w 449"/>
                <a:gd name="T43" fmla="*/ 621 h 710"/>
                <a:gd name="T44" fmla="*/ 122 w 449"/>
                <a:gd name="T45" fmla="*/ 552 h 710"/>
                <a:gd name="T46" fmla="*/ 327 w 449"/>
                <a:gd name="T47" fmla="*/ 552 h 710"/>
                <a:gd name="T48" fmla="*/ 327 w 449"/>
                <a:gd name="T49" fmla="*/ 621 h 710"/>
                <a:gd name="T50" fmla="*/ 307 w 449"/>
                <a:gd name="T51" fmla="*/ 641 h 710"/>
                <a:gd name="T52" fmla="*/ 371 w 449"/>
                <a:gd name="T53" fmla="*/ 385 h 710"/>
                <a:gd name="T54" fmla="*/ 327 w 449"/>
                <a:gd name="T55" fmla="*/ 538 h 710"/>
                <a:gd name="T56" fmla="*/ 232 w 449"/>
                <a:gd name="T57" fmla="*/ 538 h 710"/>
                <a:gd name="T58" fmla="*/ 232 w 449"/>
                <a:gd name="T59" fmla="*/ 306 h 710"/>
                <a:gd name="T60" fmla="*/ 295 w 449"/>
                <a:gd name="T61" fmla="*/ 262 h 710"/>
                <a:gd name="T62" fmla="*/ 314 w 449"/>
                <a:gd name="T63" fmla="*/ 219 h 710"/>
                <a:gd name="T64" fmla="*/ 309 w 449"/>
                <a:gd name="T65" fmla="*/ 210 h 710"/>
                <a:gd name="T66" fmla="*/ 300 w 449"/>
                <a:gd name="T67" fmla="*/ 215 h 710"/>
                <a:gd name="T68" fmla="*/ 225 w 449"/>
                <a:gd name="T69" fmla="*/ 292 h 710"/>
                <a:gd name="T70" fmla="*/ 149 w 449"/>
                <a:gd name="T71" fmla="*/ 215 h 710"/>
                <a:gd name="T72" fmla="*/ 141 w 449"/>
                <a:gd name="T73" fmla="*/ 210 h 710"/>
                <a:gd name="T74" fmla="*/ 135 w 449"/>
                <a:gd name="T75" fmla="*/ 219 h 710"/>
                <a:gd name="T76" fmla="*/ 154 w 449"/>
                <a:gd name="T77" fmla="*/ 262 h 710"/>
                <a:gd name="T78" fmla="*/ 218 w 449"/>
                <a:gd name="T79" fmla="*/ 306 h 710"/>
                <a:gd name="T80" fmla="*/ 218 w 449"/>
                <a:gd name="T81" fmla="*/ 538 h 710"/>
                <a:gd name="T82" fmla="*/ 122 w 449"/>
                <a:gd name="T83" fmla="*/ 538 h 710"/>
                <a:gd name="T84" fmla="*/ 78 w 449"/>
                <a:gd name="T85" fmla="*/ 385 h 710"/>
                <a:gd name="T86" fmla="*/ 14 w 449"/>
                <a:gd name="T87" fmla="*/ 225 h 710"/>
                <a:gd name="T88" fmla="*/ 225 w 449"/>
                <a:gd name="T89" fmla="*/ 14 h 710"/>
                <a:gd name="T90" fmla="*/ 435 w 449"/>
                <a:gd name="T91" fmla="*/ 225 h 710"/>
                <a:gd name="T92" fmla="*/ 371 w 449"/>
                <a:gd name="T93" fmla="*/ 38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9" h="710">
                  <a:moveTo>
                    <a:pt x="225" y="0"/>
                  </a:moveTo>
                  <a:cubicBezTo>
                    <a:pt x="101" y="0"/>
                    <a:pt x="0" y="101"/>
                    <a:pt x="0" y="225"/>
                  </a:cubicBezTo>
                  <a:cubicBezTo>
                    <a:pt x="0" y="287"/>
                    <a:pt x="25" y="348"/>
                    <a:pt x="68" y="395"/>
                  </a:cubicBezTo>
                  <a:cubicBezTo>
                    <a:pt x="80" y="407"/>
                    <a:pt x="108" y="447"/>
                    <a:pt x="108" y="545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39"/>
                    <a:pt x="123" y="655"/>
                    <a:pt x="142" y="655"/>
                  </a:cubicBezTo>
                  <a:cubicBezTo>
                    <a:pt x="159" y="655"/>
                    <a:pt x="159" y="655"/>
                    <a:pt x="159" y="655"/>
                  </a:cubicBezTo>
                  <a:cubicBezTo>
                    <a:pt x="162" y="686"/>
                    <a:pt x="190" y="710"/>
                    <a:pt x="225" y="710"/>
                  </a:cubicBezTo>
                  <a:cubicBezTo>
                    <a:pt x="259" y="710"/>
                    <a:pt x="287" y="686"/>
                    <a:pt x="290" y="655"/>
                  </a:cubicBezTo>
                  <a:cubicBezTo>
                    <a:pt x="307" y="655"/>
                    <a:pt x="307" y="655"/>
                    <a:pt x="307" y="655"/>
                  </a:cubicBezTo>
                  <a:cubicBezTo>
                    <a:pt x="326" y="655"/>
                    <a:pt x="341" y="639"/>
                    <a:pt x="341" y="621"/>
                  </a:cubicBezTo>
                  <a:cubicBezTo>
                    <a:pt x="341" y="545"/>
                    <a:pt x="341" y="545"/>
                    <a:pt x="341" y="545"/>
                  </a:cubicBezTo>
                  <a:cubicBezTo>
                    <a:pt x="341" y="447"/>
                    <a:pt x="369" y="407"/>
                    <a:pt x="381" y="395"/>
                  </a:cubicBezTo>
                  <a:cubicBezTo>
                    <a:pt x="424" y="348"/>
                    <a:pt x="449" y="287"/>
                    <a:pt x="449" y="225"/>
                  </a:cubicBezTo>
                  <a:cubicBezTo>
                    <a:pt x="449" y="101"/>
                    <a:pt x="349" y="0"/>
                    <a:pt x="225" y="0"/>
                  </a:cubicBezTo>
                  <a:close/>
                  <a:moveTo>
                    <a:pt x="225" y="696"/>
                  </a:moveTo>
                  <a:cubicBezTo>
                    <a:pt x="198" y="696"/>
                    <a:pt x="176" y="678"/>
                    <a:pt x="173" y="655"/>
                  </a:cubicBezTo>
                  <a:cubicBezTo>
                    <a:pt x="276" y="655"/>
                    <a:pt x="276" y="655"/>
                    <a:pt x="276" y="655"/>
                  </a:cubicBezTo>
                  <a:cubicBezTo>
                    <a:pt x="273" y="678"/>
                    <a:pt x="251" y="696"/>
                    <a:pt x="225" y="696"/>
                  </a:cubicBezTo>
                  <a:close/>
                  <a:moveTo>
                    <a:pt x="307" y="641"/>
                  </a:moveTo>
                  <a:cubicBezTo>
                    <a:pt x="142" y="641"/>
                    <a:pt x="142" y="641"/>
                    <a:pt x="142" y="641"/>
                  </a:cubicBezTo>
                  <a:cubicBezTo>
                    <a:pt x="131" y="641"/>
                    <a:pt x="122" y="632"/>
                    <a:pt x="122" y="621"/>
                  </a:cubicBezTo>
                  <a:cubicBezTo>
                    <a:pt x="122" y="552"/>
                    <a:pt x="122" y="552"/>
                    <a:pt x="122" y="552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7" y="632"/>
                    <a:pt x="318" y="641"/>
                    <a:pt x="307" y="641"/>
                  </a:cubicBezTo>
                  <a:close/>
                  <a:moveTo>
                    <a:pt x="371" y="385"/>
                  </a:moveTo>
                  <a:cubicBezTo>
                    <a:pt x="355" y="402"/>
                    <a:pt x="329" y="444"/>
                    <a:pt x="327" y="538"/>
                  </a:cubicBezTo>
                  <a:cubicBezTo>
                    <a:pt x="232" y="538"/>
                    <a:pt x="232" y="538"/>
                    <a:pt x="232" y="538"/>
                  </a:cubicBezTo>
                  <a:cubicBezTo>
                    <a:pt x="232" y="306"/>
                    <a:pt x="232" y="306"/>
                    <a:pt x="232" y="306"/>
                  </a:cubicBezTo>
                  <a:cubicBezTo>
                    <a:pt x="257" y="304"/>
                    <a:pt x="279" y="289"/>
                    <a:pt x="295" y="262"/>
                  </a:cubicBezTo>
                  <a:cubicBezTo>
                    <a:pt x="309" y="241"/>
                    <a:pt x="314" y="219"/>
                    <a:pt x="314" y="219"/>
                  </a:cubicBezTo>
                  <a:cubicBezTo>
                    <a:pt x="315" y="215"/>
                    <a:pt x="312" y="211"/>
                    <a:pt x="309" y="210"/>
                  </a:cubicBezTo>
                  <a:cubicBezTo>
                    <a:pt x="305" y="209"/>
                    <a:pt x="301" y="212"/>
                    <a:pt x="300" y="215"/>
                  </a:cubicBezTo>
                  <a:cubicBezTo>
                    <a:pt x="300" y="216"/>
                    <a:pt x="281" y="292"/>
                    <a:pt x="225" y="292"/>
                  </a:cubicBezTo>
                  <a:cubicBezTo>
                    <a:pt x="168" y="292"/>
                    <a:pt x="149" y="216"/>
                    <a:pt x="149" y="215"/>
                  </a:cubicBezTo>
                  <a:cubicBezTo>
                    <a:pt x="148" y="212"/>
                    <a:pt x="144" y="209"/>
                    <a:pt x="141" y="210"/>
                  </a:cubicBezTo>
                  <a:cubicBezTo>
                    <a:pt x="137" y="211"/>
                    <a:pt x="134" y="215"/>
                    <a:pt x="135" y="219"/>
                  </a:cubicBezTo>
                  <a:cubicBezTo>
                    <a:pt x="136" y="219"/>
                    <a:pt x="141" y="241"/>
                    <a:pt x="154" y="262"/>
                  </a:cubicBezTo>
                  <a:cubicBezTo>
                    <a:pt x="170" y="289"/>
                    <a:pt x="192" y="304"/>
                    <a:pt x="218" y="306"/>
                  </a:cubicBezTo>
                  <a:cubicBezTo>
                    <a:pt x="218" y="538"/>
                    <a:pt x="218" y="538"/>
                    <a:pt x="218" y="538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21" y="444"/>
                    <a:pt x="94" y="402"/>
                    <a:pt x="78" y="385"/>
                  </a:cubicBezTo>
                  <a:cubicBezTo>
                    <a:pt x="37" y="341"/>
                    <a:pt x="14" y="283"/>
                    <a:pt x="14" y="225"/>
                  </a:cubicBezTo>
                  <a:cubicBezTo>
                    <a:pt x="14" y="109"/>
                    <a:pt x="108" y="14"/>
                    <a:pt x="225" y="14"/>
                  </a:cubicBezTo>
                  <a:cubicBezTo>
                    <a:pt x="341" y="14"/>
                    <a:pt x="435" y="109"/>
                    <a:pt x="435" y="225"/>
                  </a:cubicBezTo>
                  <a:cubicBezTo>
                    <a:pt x="435" y="283"/>
                    <a:pt x="412" y="341"/>
                    <a:pt x="371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38DC85F-A51E-44CF-907C-69AC354148A0}"/>
              </a:ext>
            </a:extLst>
          </p:cNvPr>
          <p:cNvGrpSpPr/>
          <p:nvPr/>
        </p:nvGrpSpPr>
        <p:grpSpPr>
          <a:xfrm>
            <a:off x="611515" y="746971"/>
            <a:ext cx="5153469" cy="5773997"/>
            <a:chOff x="611515" y="746971"/>
            <a:chExt cx="5153469" cy="5773997"/>
          </a:xfrm>
        </p:grpSpPr>
        <p:cxnSp>
          <p:nvCxnSpPr>
            <p:cNvPr id="26" name="Gerader Verbinder 3">
              <a:extLst>
                <a:ext uri="{FF2B5EF4-FFF2-40B4-BE49-F238E27FC236}">
                  <a16:creationId xmlns:a16="http://schemas.microsoft.com/office/drawing/2014/main" id="{0EC5B2DA-3250-4315-8189-1E65EDC83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126" y="1612961"/>
              <a:ext cx="0" cy="46502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3">
              <a:extLst>
                <a:ext uri="{FF2B5EF4-FFF2-40B4-BE49-F238E27FC236}">
                  <a16:creationId xmlns:a16="http://schemas.microsoft.com/office/drawing/2014/main" id="{3EE15A08-3639-4186-91BA-FDABF2F6A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126" y="3005954"/>
              <a:ext cx="0" cy="46502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3">
              <a:extLst>
                <a:ext uri="{FF2B5EF4-FFF2-40B4-BE49-F238E27FC236}">
                  <a16:creationId xmlns:a16="http://schemas.microsoft.com/office/drawing/2014/main" id="{0F480AA9-662B-43F0-AE71-9C10ABC23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128" y="4180963"/>
              <a:ext cx="0" cy="459726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3">
              <a:extLst>
                <a:ext uri="{FF2B5EF4-FFF2-40B4-BE49-F238E27FC236}">
                  <a16:creationId xmlns:a16="http://schemas.microsoft.com/office/drawing/2014/main" id="{39F7C56A-6596-4E9D-9FC5-E58B42EA0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5147" y="1612961"/>
              <a:ext cx="0" cy="46502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3">
              <a:extLst>
                <a:ext uri="{FF2B5EF4-FFF2-40B4-BE49-F238E27FC236}">
                  <a16:creationId xmlns:a16="http://schemas.microsoft.com/office/drawing/2014/main" id="{140E2F38-675F-48EC-97F1-B45E7823F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2322" y="2995454"/>
              <a:ext cx="0" cy="46502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">
              <a:extLst>
                <a:ext uri="{FF2B5EF4-FFF2-40B4-BE49-F238E27FC236}">
                  <a16:creationId xmlns:a16="http://schemas.microsoft.com/office/drawing/2014/main" id="{E7FCF7E4-26EC-4B13-A8BE-ABBE7C7D1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0458" y="4176958"/>
              <a:ext cx="0" cy="46373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">
              <a:extLst>
                <a:ext uri="{FF2B5EF4-FFF2-40B4-BE49-F238E27FC236}">
                  <a16:creationId xmlns:a16="http://schemas.microsoft.com/office/drawing/2014/main" id="{B8B0C5AC-3B70-45C9-A4BC-71C376FDD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128" y="5365141"/>
              <a:ext cx="0" cy="459726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">
              <a:extLst>
                <a:ext uri="{FF2B5EF4-FFF2-40B4-BE49-F238E27FC236}">
                  <a16:creationId xmlns:a16="http://schemas.microsoft.com/office/drawing/2014/main" id="{E0205C95-D0EA-4B0D-85F2-2D052A831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0458" y="5361136"/>
              <a:ext cx="0" cy="46373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7F81844-3D65-40CE-B991-EB4F3D241F40}"/>
                </a:ext>
              </a:extLst>
            </p:cNvPr>
            <p:cNvGrpSpPr/>
            <p:nvPr/>
          </p:nvGrpSpPr>
          <p:grpSpPr>
            <a:xfrm>
              <a:off x="611520" y="2077988"/>
              <a:ext cx="5153463" cy="927966"/>
              <a:chOff x="650427" y="1096162"/>
              <a:chExt cx="5153463" cy="927966"/>
            </a:xfrm>
            <a:solidFill>
              <a:schemeClr val="bg1"/>
            </a:solidFill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FC5B3DB4-764F-457A-BF73-B0F472EA32DA}"/>
                  </a:ext>
                </a:extLst>
              </p:cNvPr>
              <p:cNvSpPr/>
              <p:nvPr/>
            </p:nvSpPr>
            <p:spPr>
              <a:xfrm>
                <a:off x="650427" y="1096162"/>
                <a:ext cx="5153463" cy="9279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FB34D89-1000-4654-B525-3501E9827ECE}"/>
                  </a:ext>
                </a:extLst>
              </p:cNvPr>
              <p:cNvSpPr/>
              <p:nvPr/>
            </p:nvSpPr>
            <p:spPr>
              <a:xfrm>
                <a:off x="703396" y="1232548"/>
                <a:ext cx="4998890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Achten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Sie auf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Ihren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Gesprächspartner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(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Gestik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Mimik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…).</a:t>
                </a:r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4B57E99A-A1B7-4CFC-9EBC-4A0A449C5635}"/>
                </a:ext>
              </a:extLst>
            </p:cNvPr>
            <p:cNvGrpSpPr/>
            <p:nvPr/>
          </p:nvGrpSpPr>
          <p:grpSpPr>
            <a:xfrm>
              <a:off x="611521" y="3248991"/>
              <a:ext cx="5153463" cy="927966"/>
              <a:chOff x="650426" y="2487860"/>
              <a:chExt cx="5153463" cy="927966"/>
            </a:xfrm>
            <a:solidFill>
              <a:schemeClr val="bg1"/>
            </a:solidFill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4514F19C-11AA-45B2-A97B-32CC63F7B738}"/>
                  </a:ext>
                </a:extLst>
              </p:cNvPr>
              <p:cNvSpPr/>
              <p:nvPr/>
            </p:nvSpPr>
            <p:spPr>
              <a:xfrm>
                <a:off x="650426" y="2487860"/>
                <a:ext cx="5153463" cy="927966"/>
              </a:xfrm>
              <a:prstGeom prst="rect">
                <a:avLst/>
              </a:prstGeom>
              <a:grpFill/>
              <a:ln>
                <a:solidFill>
                  <a:srgbClr val="FF85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0F345D6D-7795-4ACD-B187-26192B2B310E}"/>
                  </a:ext>
                </a:extLst>
              </p:cNvPr>
              <p:cNvSpPr/>
              <p:nvPr/>
            </p:nvSpPr>
            <p:spPr>
              <a:xfrm>
                <a:off x="703396" y="2616247"/>
                <a:ext cx="4998897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Nehmen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Sie negative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Rückmeldungen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nicht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persönlich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.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5E6DD32-DD34-4017-BFF2-D6B6BF2BF6D3}"/>
                </a:ext>
              </a:extLst>
            </p:cNvPr>
            <p:cNvGrpSpPr/>
            <p:nvPr/>
          </p:nvGrpSpPr>
          <p:grpSpPr>
            <a:xfrm>
              <a:off x="611520" y="4406571"/>
              <a:ext cx="5153463" cy="927967"/>
              <a:chOff x="650425" y="3879558"/>
              <a:chExt cx="5153463" cy="927967"/>
            </a:xfrm>
            <a:solidFill>
              <a:schemeClr val="bg1"/>
            </a:solidFill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190866-4735-452C-95B7-624C20B2002B}"/>
                  </a:ext>
                </a:extLst>
              </p:cNvPr>
              <p:cNvSpPr/>
              <p:nvPr/>
            </p:nvSpPr>
            <p:spPr>
              <a:xfrm>
                <a:off x="650425" y="3879558"/>
                <a:ext cx="5153463" cy="927967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1CC7E76-477D-4E56-AD98-76DC1314C6D6}"/>
                  </a:ext>
                </a:extLst>
              </p:cNvPr>
              <p:cNvSpPr/>
              <p:nvPr/>
            </p:nvSpPr>
            <p:spPr>
              <a:xfrm>
                <a:off x="703396" y="4140274"/>
                <a:ext cx="4998899" cy="4001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Überzeugen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Sie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mit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positiven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Gefühlen</a:t>
                </a:r>
                <a:r>
                  <a:rPr lang="en-US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. 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CFDD0DC-BB48-4200-AD5D-963F26644D66}"/>
                </a:ext>
              </a:extLst>
            </p:cNvPr>
            <p:cNvGrpSpPr/>
            <p:nvPr/>
          </p:nvGrpSpPr>
          <p:grpSpPr>
            <a:xfrm>
              <a:off x="611520" y="5593001"/>
              <a:ext cx="5153457" cy="927967"/>
              <a:chOff x="650425" y="5292899"/>
              <a:chExt cx="5153457" cy="927967"/>
            </a:xfrm>
            <a:solidFill>
              <a:schemeClr val="bg1"/>
            </a:solidFill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5E616EE-F198-4E9B-A0E0-4C16984688D6}"/>
                  </a:ext>
                </a:extLst>
              </p:cNvPr>
              <p:cNvSpPr/>
              <p:nvPr/>
            </p:nvSpPr>
            <p:spPr>
              <a:xfrm>
                <a:off x="650425" y="5292899"/>
                <a:ext cx="5153457" cy="927967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DB2497C2-AFC1-4F59-8209-71C7A428362C}"/>
                  </a:ext>
                </a:extLst>
              </p:cNvPr>
              <p:cNvSpPr/>
              <p:nvPr/>
            </p:nvSpPr>
            <p:spPr>
              <a:xfrm>
                <a:off x="703396" y="5407895"/>
                <a:ext cx="4998904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000" dirty="0">
                    <a:latin typeface="Malgun Gothic" panose="020B0503020000020004" pitchFamily="34" charset="-127"/>
                    <a:ea typeface="Malgun Gothic" panose="020B0503020000020004" pitchFamily="34" charset="-127"/>
                    <a:cs typeface="Calibri" panose="020F0502020204030204" pitchFamily="34" charset="0"/>
                  </a:rPr>
                  <a:t>Lassen Sie sich nicht von Angst, Stress oder Wut leiten.</a:t>
                </a:r>
              </a:p>
            </p:txBody>
          </p:sp>
        </p:grp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EDF646-E8BF-44D1-B279-EA03FBBC4B72}"/>
                </a:ext>
              </a:extLst>
            </p:cNvPr>
            <p:cNvSpPr/>
            <p:nvPr/>
          </p:nvSpPr>
          <p:spPr>
            <a:xfrm>
              <a:off x="611515" y="746971"/>
              <a:ext cx="5153456" cy="10908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Ihre Gefühle gehören zu Ihnen dazu. Sie können sie bei den Gesprächen nicht einfach vor der Tür lassen. </a:t>
              </a:r>
              <a:endPara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3BCB4972-5657-415A-BE4B-DCFEBAC3E813}"/>
              </a:ext>
            </a:extLst>
          </p:cNvPr>
          <p:cNvSpPr/>
          <p:nvPr/>
        </p:nvSpPr>
        <p:spPr>
          <a:xfrm>
            <a:off x="4710458" y="224058"/>
            <a:ext cx="7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Nutzen Sie positive Gefühle, kontrollieren Sie negative.  </a:t>
            </a:r>
          </a:p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AD39985-83C1-4491-9344-BC76E39E89D9}"/>
              </a:ext>
            </a:extLst>
          </p:cNvPr>
          <p:cNvSpPr/>
          <p:nvPr/>
        </p:nvSpPr>
        <p:spPr>
          <a:xfrm>
            <a:off x="4600343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D742FC2-B33E-4626-ABF0-381AB9942CC1}"/>
              </a:ext>
            </a:extLst>
          </p:cNvPr>
          <p:cNvGrpSpPr/>
          <p:nvPr/>
        </p:nvGrpSpPr>
        <p:grpSpPr>
          <a:xfrm>
            <a:off x="182119" y="87447"/>
            <a:ext cx="548452" cy="552143"/>
            <a:chOff x="2309697" y="148041"/>
            <a:chExt cx="548452" cy="552143"/>
          </a:xfrm>
        </p:grpSpPr>
        <p:sp>
          <p:nvSpPr>
            <p:cNvPr id="43" name="Oval 76">
              <a:hlinkClick r:id="rId5" tooltip="Mehr Informationen zu Gefühlen in Verhandlungen."/>
              <a:extLst>
                <a:ext uri="{FF2B5EF4-FFF2-40B4-BE49-F238E27FC236}">
                  <a16:creationId xmlns:a16="http://schemas.microsoft.com/office/drawing/2014/main" id="{0ADB0FE3-8CC1-4B68-BDB6-D7FE3883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697" y="148041"/>
              <a:ext cx="548452" cy="55214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A9BD3D6-2FC1-45E8-8D42-458A3DCB3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5" y="250766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2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6717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xmlns="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xmlns="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3663159" y="1631987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4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401436" y="1986613"/>
            <a:ext cx="7036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itchFamily="34" charset="-127"/>
                <a:ea typeface="Malgun Gothic" pitchFamily="34" charset="-127"/>
                <a:cs typeface="MV Boli" panose="02000500030200090000" pitchFamily="2" charset="0"/>
              </a:rPr>
              <a:t>Stellen Sie den Nutzen für Ihr Gegenüber in den Vordergrund.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9082471" y="3263203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5" y="5288625"/>
            <a:ext cx="705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Wenn Ihr Gegenüber einen Vorteil in Ihrem Vorhaben sieht, ist er eher bereit, Ihnen zuzustimmen.</a:t>
            </a:r>
          </a:p>
        </p:txBody>
      </p:sp>
    </p:spTree>
    <p:extLst>
      <p:ext uri="{BB962C8B-B14F-4D97-AF65-F5344CB8AC3E}">
        <p14:creationId xmlns:p14="http://schemas.microsoft.com/office/powerpoint/2010/main" val="147571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6D3AA67-666A-42E8-A044-7E4862B7A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1213" y="4319349"/>
            <a:ext cx="4129381" cy="2538651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901406" y="4591306"/>
            <a:ext cx="4898073" cy="147151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de-DE" dirty="0">
                <a:latin typeface="Malgun Gothic (Textkörper)"/>
              </a:rPr>
              <a:t>Zeigen Sie außerdem kurz und deutlich, auf welche </a:t>
            </a:r>
            <a:r>
              <a:rPr lang="de-DE" b="1" dirty="0">
                <a:latin typeface="Malgun Gothic (Textkörper)"/>
              </a:rPr>
              <a:t>(gemeinsamen) Erfolge </a:t>
            </a:r>
            <a:r>
              <a:rPr lang="de-DE" dirty="0">
                <a:latin typeface="Malgun Gothic (Textkörper)"/>
              </a:rPr>
              <a:t>Sie zurückblicken können. Verfallen Sie dabei jedoch nicht in Lobeshymnen.</a:t>
            </a:r>
          </a:p>
        </p:txBody>
      </p:sp>
      <p:sp>
        <p:nvSpPr>
          <p:cNvPr id="20" name="Rechteck 19"/>
          <p:cNvSpPr/>
          <p:nvPr/>
        </p:nvSpPr>
        <p:spPr>
          <a:xfrm>
            <a:off x="575969" y="2362344"/>
            <a:ext cx="11041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algun Gothic (Textkörper)"/>
              </a:rPr>
              <a:t>Welche Vorteile/welchen Nutzen hat mein Anliegen für zukünftige Einsätze der Feuerwehr?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algun Gothic (Textkörper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algun Gothic (Textkörper)"/>
              </a:rPr>
              <a:t>Welchen Nutzen hat mein Anliegen für das zukünftige Gemeinwohl?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algun Gothic (Textkörper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algun Gothic (Textkörper)"/>
              </a:rPr>
              <a:t>Wie ist mein Anliegen in Zukunft sonst noch relevant?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algun Gothic (Textkörper)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C1BB61-5475-44E6-AF27-65DC30F09363}"/>
              </a:ext>
            </a:extLst>
          </p:cNvPr>
          <p:cNvSpPr txBox="1"/>
          <p:nvPr/>
        </p:nvSpPr>
        <p:spPr>
          <a:xfrm>
            <a:off x="575969" y="1039728"/>
            <a:ext cx="11041380" cy="97906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Sie können den Nutzen für Ihren Gesprächspartner am Besten in den Vordergrund stellen, indem Sie argumentieren, was die Freiwillige Feuerwehr in Zukunft leisten kann: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DAD7DF1-6EED-4098-9DF6-5E13A7FDBD21}"/>
              </a:ext>
            </a:extLst>
          </p:cNvPr>
          <p:cNvGrpSpPr/>
          <p:nvPr/>
        </p:nvGrpSpPr>
        <p:grpSpPr>
          <a:xfrm>
            <a:off x="575969" y="4317080"/>
            <a:ext cx="548452" cy="548452"/>
            <a:chOff x="10038668" y="3787644"/>
            <a:chExt cx="1097280" cy="1097280"/>
          </a:xfrm>
        </p:grpSpPr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A700D9AB-9F8E-41BD-941A-D2C017B12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668" y="3787644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1" name="Freeform 143">
              <a:extLst>
                <a:ext uri="{FF2B5EF4-FFF2-40B4-BE49-F238E27FC236}">
                  <a16:creationId xmlns:a16="http://schemas.microsoft.com/office/drawing/2014/main" id="{099403D5-0542-407F-8663-D767362EA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155" y="4043392"/>
              <a:ext cx="576303" cy="488065"/>
            </a:xfrm>
            <a:custGeom>
              <a:avLst/>
              <a:gdLst>
                <a:gd name="T0" fmla="*/ 527 w 559"/>
                <a:gd name="T1" fmla="*/ 473 h 473"/>
                <a:gd name="T2" fmla="*/ 33 w 559"/>
                <a:gd name="T3" fmla="*/ 473 h 473"/>
                <a:gd name="T4" fmla="*/ 6 w 559"/>
                <a:gd name="T5" fmla="*/ 458 h 473"/>
                <a:gd name="T6" fmla="*/ 6 w 559"/>
                <a:gd name="T7" fmla="*/ 426 h 473"/>
                <a:gd name="T8" fmla="*/ 253 w 559"/>
                <a:gd name="T9" fmla="*/ 15 h 473"/>
                <a:gd name="T10" fmla="*/ 280 w 559"/>
                <a:gd name="T11" fmla="*/ 0 h 473"/>
                <a:gd name="T12" fmla="*/ 306 w 559"/>
                <a:gd name="T13" fmla="*/ 15 h 473"/>
                <a:gd name="T14" fmla="*/ 553 w 559"/>
                <a:gd name="T15" fmla="*/ 426 h 473"/>
                <a:gd name="T16" fmla="*/ 554 w 559"/>
                <a:gd name="T17" fmla="*/ 458 h 473"/>
                <a:gd name="T18" fmla="*/ 527 w 559"/>
                <a:gd name="T19" fmla="*/ 473 h 473"/>
                <a:gd name="T20" fmla="*/ 280 w 559"/>
                <a:gd name="T21" fmla="*/ 14 h 473"/>
                <a:gd name="T22" fmla="*/ 265 w 559"/>
                <a:gd name="T23" fmla="*/ 22 h 473"/>
                <a:gd name="T24" fmla="*/ 18 w 559"/>
                <a:gd name="T25" fmla="*/ 434 h 473"/>
                <a:gd name="T26" fmla="*/ 18 w 559"/>
                <a:gd name="T27" fmla="*/ 451 h 473"/>
                <a:gd name="T28" fmla="*/ 33 w 559"/>
                <a:gd name="T29" fmla="*/ 459 h 473"/>
                <a:gd name="T30" fmla="*/ 527 w 559"/>
                <a:gd name="T31" fmla="*/ 459 h 473"/>
                <a:gd name="T32" fmla="*/ 542 w 559"/>
                <a:gd name="T33" fmla="*/ 451 h 473"/>
                <a:gd name="T34" fmla="*/ 541 w 559"/>
                <a:gd name="T35" fmla="*/ 434 h 473"/>
                <a:gd name="T36" fmla="*/ 294 w 559"/>
                <a:gd name="T37" fmla="*/ 22 h 473"/>
                <a:gd name="T38" fmla="*/ 280 w 559"/>
                <a:gd name="T39" fmla="*/ 14 h 473"/>
                <a:gd name="T40" fmla="*/ 287 w 559"/>
                <a:gd name="T41" fmla="*/ 310 h 473"/>
                <a:gd name="T42" fmla="*/ 287 w 559"/>
                <a:gd name="T43" fmla="*/ 139 h 473"/>
                <a:gd name="T44" fmla="*/ 280 w 559"/>
                <a:gd name="T45" fmla="*/ 132 h 473"/>
                <a:gd name="T46" fmla="*/ 273 w 559"/>
                <a:gd name="T47" fmla="*/ 139 h 473"/>
                <a:gd name="T48" fmla="*/ 273 w 559"/>
                <a:gd name="T49" fmla="*/ 310 h 473"/>
                <a:gd name="T50" fmla="*/ 280 w 559"/>
                <a:gd name="T51" fmla="*/ 317 h 473"/>
                <a:gd name="T52" fmla="*/ 287 w 559"/>
                <a:gd name="T53" fmla="*/ 310 h 473"/>
                <a:gd name="T54" fmla="*/ 280 w 559"/>
                <a:gd name="T55" fmla="*/ 401 h 473"/>
                <a:gd name="T56" fmla="*/ 260 w 559"/>
                <a:gd name="T57" fmla="*/ 381 h 473"/>
                <a:gd name="T58" fmla="*/ 280 w 559"/>
                <a:gd name="T59" fmla="*/ 362 h 473"/>
                <a:gd name="T60" fmla="*/ 299 w 559"/>
                <a:gd name="T61" fmla="*/ 381 h 473"/>
                <a:gd name="T62" fmla="*/ 280 w 559"/>
                <a:gd name="T63" fmla="*/ 401 h 473"/>
                <a:gd name="T64" fmla="*/ 280 w 559"/>
                <a:gd name="T65" fmla="*/ 376 h 473"/>
                <a:gd name="T66" fmla="*/ 274 w 559"/>
                <a:gd name="T67" fmla="*/ 381 h 473"/>
                <a:gd name="T68" fmla="*/ 280 w 559"/>
                <a:gd name="T69" fmla="*/ 387 h 473"/>
                <a:gd name="T70" fmla="*/ 285 w 559"/>
                <a:gd name="T71" fmla="*/ 381 h 473"/>
                <a:gd name="T72" fmla="*/ 280 w 559"/>
                <a:gd name="T73" fmla="*/ 37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473">
                  <a:moveTo>
                    <a:pt x="527" y="473"/>
                  </a:moveTo>
                  <a:cubicBezTo>
                    <a:pt x="33" y="473"/>
                    <a:pt x="33" y="473"/>
                    <a:pt x="33" y="473"/>
                  </a:cubicBezTo>
                  <a:cubicBezTo>
                    <a:pt x="22" y="473"/>
                    <a:pt x="11" y="467"/>
                    <a:pt x="6" y="458"/>
                  </a:cubicBezTo>
                  <a:cubicBezTo>
                    <a:pt x="0" y="448"/>
                    <a:pt x="0" y="436"/>
                    <a:pt x="6" y="42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9" y="5"/>
                    <a:pt x="269" y="0"/>
                    <a:pt x="280" y="0"/>
                  </a:cubicBezTo>
                  <a:cubicBezTo>
                    <a:pt x="291" y="0"/>
                    <a:pt x="301" y="5"/>
                    <a:pt x="306" y="15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9" y="436"/>
                    <a:pt x="559" y="448"/>
                    <a:pt x="554" y="458"/>
                  </a:cubicBezTo>
                  <a:cubicBezTo>
                    <a:pt x="548" y="467"/>
                    <a:pt x="538" y="473"/>
                    <a:pt x="527" y="473"/>
                  </a:cubicBezTo>
                  <a:close/>
                  <a:moveTo>
                    <a:pt x="280" y="14"/>
                  </a:moveTo>
                  <a:cubicBezTo>
                    <a:pt x="274" y="14"/>
                    <a:pt x="268" y="17"/>
                    <a:pt x="265" y="22"/>
                  </a:cubicBezTo>
                  <a:cubicBezTo>
                    <a:pt x="18" y="434"/>
                    <a:pt x="18" y="434"/>
                    <a:pt x="18" y="434"/>
                  </a:cubicBezTo>
                  <a:cubicBezTo>
                    <a:pt x="15" y="439"/>
                    <a:pt x="15" y="445"/>
                    <a:pt x="18" y="451"/>
                  </a:cubicBezTo>
                  <a:cubicBezTo>
                    <a:pt x="21" y="456"/>
                    <a:pt x="27" y="459"/>
                    <a:pt x="33" y="459"/>
                  </a:cubicBezTo>
                  <a:cubicBezTo>
                    <a:pt x="527" y="459"/>
                    <a:pt x="527" y="459"/>
                    <a:pt x="527" y="459"/>
                  </a:cubicBezTo>
                  <a:cubicBezTo>
                    <a:pt x="533" y="459"/>
                    <a:pt x="539" y="456"/>
                    <a:pt x="542" y="451"/>
                  </a:cubicBezTo>
                  <a:cubicBezTo>
                    <a:pt x="545" y="445"/>
                    <a:pt x="545" y="439"/>
                    <a:pt x="541" y="43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1" y="17"/>
                    <a:pt x="286" y="14"/>
                    <a:pt x="280" y="14"/>
                  </a:cubicBezTo>
                  <a:close/>
                  <a:moveTo>
                    <a:pt x="287" y="310"/>
                  </a:moveTo>
                  <a:cubicBezTo>
                    <a:pt x="287" y="139"/>
                    <a:pt x="287" y="139"/>
                    <a:pt x="287" y="139"/>
                  </a:cubicBezTo>
                  <a:cubicBezTo>
                    <a:pt x="287" y="135"/>
                    <a:pt x="284" y="132"/>
                    <a:pt x="280" y="132"/>
                  </a:cubicBezTo>
                  <a:cubicBezTo>
                    <a:pt x="276" y="132"/>
                    <a:pt x="273" y="135"/>
                    <a:pt x="273" y="13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3" y="314"/>
                    <a:pt x="276" y="317"/>
                    <a:pt x="280" y="317"/>
                  </a:cubicBezTo>
                  <a:cubicBezTo>
                    <a:pt x="284" y="317"/>
                    <a:pt x="287" y="314"/>
                    <a:pt x="287" y="310"/>
                  </a:cubicBezTo>
                  <a:close/>
                  <a:moveTo>
                    <a:pt x="280" y="401"/>
                  </a:moveTo>
                  <a:cubicBezTo>
                    <a:pt x="269" y="401"/>
                    <a:pt x="260" y="392"/>
                    <a:pt x="260" y="381"/>
                  </a:cubicBezTo>
                  <a:cubicBezTo>
                    <a:pt x="260" y="370"/>
                    <a:pt x="269" y="362"/>
                    <a:pt x="280" y="362"/>
                  </a:cubicBezTo>
                  <a:cubicBezTo>
                    <a:pt x="291" y="362"/>
                    <a:pt x="299" y="370"/>
                    <a:pt x="299" y="381"/>
                  </a:cubicBezTo>
                  <a:cubicBezTo>
                    <a:pt x="299" y="392"/>
                    <a:pt x="291" y="401"/>
                    <a:pt x="280" y="401"/>
                  </a:cubicBezTo>
                  <a:close/>
                  <a:moveTo>
                    <a:pt x="280" y="376"/>
                  </a:moveTo>
                  <a:cubicBezTo>
                    <a:pt x="277" y="376"/>
                    <a:pt x="274" y="378"/>
                    <a:pt x="274" y="381"/>
                  </a:cubicBezTo>
                  <a:cubicBezTo>
                    <a:pt x="274" y="384"/>
                    <a:pt x="277" y="387"/>
                    <a:pt x="280" y="387"/>
                  </a:cubicBezTo>
                  <a:cubicBezTo>
                    <a:pt x="283" y="387"/>
                    <a:pt x="285" y="384"/>
                    <a:pt x="285" y="381"/>
                  </a:cubicBezTo>
                  <a:cubicBezTo>
                    <a:pt x="285" y="378"/>
                    <a:pt x="283" y="376"/>
                    <a:pt x="280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97A66A6B-13CA-4502-9D8C-2BC094A5450A}"/>
              </a:ext>
            </a:extLst>
          </p:cNvPr>
          <p:cNvSpPr/>
          <p:nvPr/>
        </p:nvSpPr>
        <p:spPr>
          <a:xfrm>
            <a:off x="3909060" y="224058"/>
            <a:ext cx="801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itchFamily="34" charset="-127"/>
                <a:ea typeface="Malgun Gothic" pitchFamily="34" charset="-127"/>
                <a:cs typeface="MV Boli" panose="02000500030200090000" pitchFamily="2" charset="0"/>
              </a:rPr>
              <a:t>Stellen Sie den Nutzen für Ihr Gegenüber in den Vordergrund.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E6FFC9-BDAC-4A5A-AE3E-E90BCB4B90B0}"/>
              </a:ext>
            </a:extLst>
          </p:cNvPr>
          <p:cNvSpPr/>
          <p:nvPr/>
        </p:nvSpPr>
        <p:spPr>
          <a:xfrm>
            <a:off x="3707071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90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6717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4110228" y="2389666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818888" y="275403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Pflegen Sie Ihre Kontakte.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7260336" y="3373726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6" y="5288625"/>
            <a:ext cx="683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Über Sympathien und Vertrauensverhältnisse lassen sich Ihre Anliegen besser durchbringen. </a:t>
            </a:r>
          </a:p>
        </p:txBody>
      </p:sp>
    </p:spTree>
    <p:extLst>
      <p:ext uri="{BB962C8B-B14F-4D97-AF65-F5344CB8AC3E}">
        <p14:creationId xmlns:p14="http://schemas.microsoft.com/office/powerpoint/2010/main" val="300632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F51935D9-CA43-A047-BF56-64BDB84969B6}"/>
              </a:ext>
            </a:extLst>
          </p:cNvPr>
          <p:cNvSpPr txBox="1"/>
          <p:nvPr/>
        </p:nvSpPr>
        <p:spPr>
          <a:xfrm>
            <a:off x="8259469" y="1801170"/>
            <a:ext cx="3413449" cy="1471511"/>
          </a:xfrm>
          <a:prstGeom prst="rect">
            <a:avLst/>
          </a:prstGeom>
          <a:noFill/>
          <a:ln w="25400">
            <a:solidFill>
              <a:srgbClr val="FF8517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de-DE" dirty="0"/>
              <a:t>Werden Sie </a:t>
            </a:r>
            <a:r>
              <a:rPr lang="de-DE" b="1" dirty="0"/>
              <a:t>selbst aktiv </a:t>
            </a:r>
            <a:r>
              <a:rPr lang="de-DE" dirty="0"/>
              <a:t>und warten Sie nicht, bis Ihre Gesprächspartner auf Sie zukommen.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D0B54D5-58E2-9349-999B-F1B04B80B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1028" y="2033962"/>
            <a:ext cx="1461827" cy="36309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CB5DAF-72D7-5E4A-B553-1F8EF6FB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75" y="1417256"/>
            <a:ext cx="1469206" cy="36309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B9E26CE-AB0E-9F4C-A555-808CC2EA970C}"/>
              </a:ext>
            </a:extLst>
          </p:cNvPr>
          <p:cNvSpPr txBox="1"/>
          <p:nvPr/>
        </p:nvSpPr>
        <p:spPr>
          <a:xfrm>
            <a:off x="8259469" y="3977614"/>
            <a:ext cx="3413449" cy="1471511"/>
          </a:xfrm>
          <a:prstGeom prst="rect">
            <a:avLst/>
          </a:prstGeom>
          <a:noFill/>
          <a:ln w="25400">
            <a:solidFill>
              <a:srgbClr val="FF8517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de-DE" dirty="0"/>
              <a:t>Nutzen Sie die Gelegenheit auf Gemeindefesten, ein lockeres Gespräch mit dem Bürgermeister zu führen.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F5C11A-0138-9E4A-9541-79E2AE6C4EB0}"/>
              </a:ext>
            </a:extLst>
          </p:cNvPr>
          <p:cNvGrpSpPr/>
          <p:nvPr/>
        </p:nvGrpSpPr>
        <p:grpSpPr>
          <a:xfrm>
            <a:off x="7929503" y="1477711"/>
            <a:ext cx="548452" cy="548452"/>
            <a:chOff x="10038668" y="3787644"/>
            <a:chExt cx="1097280" cy="1097280"/>
          </a:xfrm>
        </p:grpSpPr>
        <p:sp>
          <p:nvSpPr>
            <p:cNvPr id="14" name="Oval 30">
              <a:extLst>
                <a:ext uri="{FF2B5EF4-FFF2-40B4-BE49-F238E27FC236}">
                  <a16:creationId xmlns:a16="http://schemas.microsoft.com/office/drawing/2014/main" id="{F959E81A-AFBA-A04D-AD24-AE223E24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668" y="3787644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15" name="Freeform 143">
              <a:extLst>
                <a:ext uri="{FF2B5EF4-FFF2-40B4-BE49-F238E27FC236}">
                  <a16:creationId xmlns:a16="http://schemas.microsoft.com/office/drawing/2014/main" id="{6919633E-303F-E342-BFE9-063999E71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155" y="4043392"/>
              <a:ext cx="576303" cy="488065"/>
            </a:xfrm>
            <a:custGeom>
              <a:avLst/>
              <a:gdLst>
                <a:gd name="T0" fmla="*/ 527 w 559"/>
                <a:gd name="T1" fmla="*/ 473 h 473"/>
                <a:gd name="T2" fmla="*/ 33 w 559"/>
                <a:gd name="T3" fmla="*/ 473 h 473"/>
                <a:gd name="T4" fmla="*/ 6 w 559"/>
                <a:gd name="T5" fmla="*/ 458 h 473"/>
                <a:gd name="T6" fmla="*/ 6 w 559"/>
                <a:gd name="T7" fmla="*/ 426 h 473"/>
                <a:gd name="T8" fmla="*/ 253 w 559"/>
                <a:gd name="T9" fmla="*/ 15 h 473"/>
                <a:gd name="T10" fmla="*/ 280 w 559"/>
                <a:gd name="T11" fmla="*/ 0 h 473"/>
                <a:gd name="T12" fmla="*/ 306 w 559"/>
                <a:gd name="T13" fmla="*/ 15 h 473"/>
                <a:gd name="T14" fmla="*/ 553 w 559"/>
                <a:gd name="T15" fmla="*/ 426 h 473"/>
                <a:gd name="T16" fmla="*/ 554 w 559"/>
                <a:gd name="T17" fmla="*/ 458 h 473"/>
                <a:gd name="T18" fmla="*/ 527 w 559"/>
                <a:gd name="T19" fmla="*/ 473 h 473"/>
                <a:gd name="T20" fmla="*/ 280 w 559"/>
                <a:gd name="T21" fmla="*/ 14 h 473"/>
                <a:gd name="T22" fmla="*/ 265 w 559"/>
                <a:gd name="T23" fmla="*/ 22 h 473"/>
                <a:gd name="T24" fmla="*/ 18 w 559"/>
                <a:gd name="T25" fmla="*/ 434 h 473"/>
                <a:gd name="T26" fmla="*/ 18 w 559"/>
                <a:gd name="T27" fmla="*/ 451 h 473"/>
                <a:gd name="T28" fmla="*/ 33 w 559"/>
                <a:gd name="T29" fmla="*/ 459 h 473"/>
                <a:gd name="T30" fmla="*/ 527 w 559"/>
                <a:gd name="T31" fmla="*/ 459 h 473"/>
                <a:gd name="T32" fmla="*/ 542 w 559"/>
                <a:gd name="T33" fmla="*/ 451 h 473"/>
                <a:gd name="T34" fmla="*/ 541 w 559"/>
                <a:gd name="T35" fmla="*/ 434 h 473"/>
                <a:gd name="T36" fmla="*/ 294 w 559"/>
                <a:gd name="T37" fmla="*/ 22 h 473"/>
                <a:gd name="T38" fmla="*/ 280 w 559"/>
                <a:gd name="T39" fmla="*/ 14 h 473"/>
                <a:gd name="T40" fmla="*/ 287 w 559"/>
                <a:gd name="T41" fmla="*/ 310 h 473"/>
                <a:gd name="T42" fmla="*/ 287 w 559"/>
                <a:gd name="T43" fmla="*/ 139 h 473"/>
                <a:gd name="T44" fmla="*/ 280 w 559"/>
                <a:gd name="T45" fmla="*/ 132 h 473"/>
                <a:gd name="T46" fmla="*/ 273 w 559"/>
                <a:gd name="T47" fmla="*/ 139 h 473"/>
                <a:gd name="T48" fmla="*/ 273 w 559"/>
                <a:gd name="T49" fmla="*/ 310 h 473"/>
                <a:gd name="T50" fmla="*/ 280 w 559"/>
                <a:gd name="T51" fmla="*/ 317 h 473"/>
                <a:gd name="T52" fmla="*/ 287 w 559"/>
                <a:gd name="T53" fmla="*/ 310 h 473"/>
                <a:gd name="T54" fmla="*/ 280 w 559"/>
                <a:gd name="T55" fmla="*/ 401 h 473"/>
                <a:gd name="T56" fmla="*/ 260 w 559"/>
                <a:gd name="T57" fmla="*/ 381 h 473"/>
                <a:gd name="T58" fmla="*/ 280 w 559"/>
                <a:gd name="T59" fmla="*/ 362 h 473"/>
                <a:gd name="T60" fmla="*/ 299 w 559"/>
                <a:gd name="T61" fmla="*/ 381 h 473"/>
                <a:gd name="T62" fmla="*/ 280 w 559"/>
                <a:gd name="T63" fmla="*/ 401 h 473"/>
                <a:gd name="T64" fmla="*/ 280 w 559"/>
                <a:gd name="T65" fmla="*/ 376 h 473"/>
                <a:gd name="T66" fmla="*/ 274 w 559"/>
                <a:gd name="T67" fmla="*/ 381 h 473"/>
                <a:gd name="T68" fmla="*/ 280 w 559"/>
                <a:gd name="T69" fmla="*/ 387 h 473"/>
                <a:gd name="T70" fmla="*/ 285 w 559"/>
                <a:gd name="T71" fmla="*/ 381 h 473"/>
                <a:gd name="T72" fmla="*/ 280 w 559"/>
                <a:gd name="T73" fmla="*/ 37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473">
                  <a:moveTo>
                    <a:pt x="527" y="473"/>
                  </a:moveTo>
                  <a:cubicBezTo>
                    <a:pt x="33" y="473"/>
                    <a:pt x="33" y="473"/>
                    <a:pt x="33" y="473"/>
                  </a:cubicBezTo>
                  <a:cubicBezTo>
                    <a:pt x="22" y="473"/>
                    <a:pt x="11" y="467"/>
                    <a:pt x="6" y="458"/>
                  </a:cubicBezTo>
                  <a:cubicBezTo>
                    <a:pt x="0" y="448"/>
                    <a:pt x="0" y="436"/>
                    <a:pt x="6" y="42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9" y="5"/>
                    <a:pt x="269" y="0"/>
                    <a:pt x="280" y="0"/>
                  </a:cubicBezTo>
                  <a:cubicBezTo>
                    <a:pt x="291" y="0"/>
                    <a:pt x="301" y="5"/>
                    <a:pt x="306" y="15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9" y="436"/>
                    <a:pt x="559" y="448"/>
                    <a:pt x="554" y="458"/>
                  </a:cubicBezTo>
                  <a:cubicBezTo>
                    <a:pt x="548" y="467"/>
                    <a:pt x="538" y="473"/>
                    <a:pt x="527" y="473"/>
                  </a:cubicBezTo>
                  <a:close/>
                  <a:moveTo>
                    <a:pt x="280" y="14"/>
                  </a:moveTo>
                  <a:cubicBezTo>
                    <a:pt x="274" y="14"/>
                    <a:pt x="268" y="17"/>
                    <a:pt x="265" y="22"/>
                  </a:cubicBezTo>
                  <a:cubicBezTo>
                    <a:pt x="18" y="434"/>
                    <a:pt x="18" y="434"/>
                    <a:pt x="18" y="434"/>
                  </a:cubicBezTo>
                  <a:cubicBezTo>
                    <a:pt x="15" y="439"/>
                    <a:pt x="15" y="445"/>
                    <a:pt x="18" y="451"/>
                  </a:cubicBezTo>
                  <a:cubicBezTo>
                    <a:pt x="21" y="456"/>
                    <a:pt x="27" y="459"/>
                    <a:pt x="33" y="459"/>
                  </a:cubicBezTo>
                  <a:cubicBezTo>
                    <a:pt x="527" y="459"/>
                    <a:pt x="527" y="459"/>
                    <a:pt x="527" y="459"/>
                  </a:cubicBezTo>
                  <a:cubicBezTo>
                    <a:pt x="533" y="459"/>
                    <a:pt x="539" y="456"/>
                    <a:pt x="542" y="451"/>
                  </a:cubicBezTo>
                  <a:cubicBezTo>
                    <a:pt x="545" y="445"/>
                    <a:pt x="545" y="439"/>
                    <a:pt x="541" y="43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1" y="17"/>
                    <a:pt x="286" y="14"/>
                    <a:pt x="280" y="14"/>
                  </a:cubicBezTo>
                  <a:close/>
                  <a:moveTo>
                    <a:pt x="287" y="310"/>
                  </a:moveTo>
                  <a:cubicBezTo>
                    <a:pt x="287" y="139"/>
                    <a:pt x="287" y="139"/>
                    <a:pt x="287" y="139"/>
                  </a:cubicBezTo>
                  <a:cubicBezTo>
                    <a:pt x="287" y="135"/>
                    <a:pt x="284" y="132"/>
                    <a:pt x="280" y="132"/>
                  </a:cubicBezTo>
                  <a:cubicBezTo>
                    <a:pt x="276" y="132"/>
                    <a:pt x="273" y="135"/>
                    <a:pt x="273" y="13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3" y="314"/>
                    <a:pt x="276" y="317"/>
                    <a:pt x="280" y="317"/>
                  </a:cubicBezTo>
                  <a:cubicBezTo>
                    <a:pt x="284" y="317"/>
                    <a:pt x="287" y="314"/>
                    <a:pt x="287" y="310"/>
                  </a:cubicBezTo>
                  <a:close/>
                  <a:moveTo>
                    <a:pt x="280" y="401"/>
                  </a:moveTo>
                  <a:cubicBezTo>
                    <a:pt x="269" y="401"/>
                    <a:pt x="260" y="392"/>
                    <a:pt x="260" y="381"/>
                  </a:cubicBezTo>
                  <a:cubicBezTo>
                    <a:pt x="260" y="370"/>
                    <a:pt x="269" y="362"/>
                    <a:pt x="280" y="362"/>
                  </a:cubicBezTo>
                  <a:cubicBezTo>
                    <a:pt x="291" y="362"/>
                    <a:pt x="299" y="370"/>
                    <a:pt x="299" y="381"/>
                  </a:cubicBezTo>
                  <a:cubicBezTo>
                    <a:pt x="299" y="392"/>
                    <a:pt x="291" y="401"/>
                    <a:pt x="280" y="401"/>
                  </a:cubicBezTo>
                  <a:close/>
                  <a:moveTo>
                    <a:pt x="280" y="376"/>
                  </a:moveTo>
                  <a:cubicBezTo>
                    <a:pt x="277" y="376"/>
                    <a:pt x="274" y="378"/>
                    <a:pt x="274" y="381"/>
                  </a:cubicBezTo>
                  <a:cubicBezTo>
                    <a:pt x="274" y="384"/>
                    <a:pt x="277" y="387"/>
                    <a:pt x="280" y="387"/>
                  </a:cubicBezTo>
                  <a:cubicBezTo>
                    <a:pt x="283" y="387"/>
                    <a:pt x="285" y="384"/>
                    <a:pt x="285" y="381"/>
                  </a:cubicBezTo>
                  <a:cubicBezTo>
                    <a:pt x="285" y="378"/>
                    <a:pt x="283" y="376"/>
                    <a:pt x="280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5639768B-4A88-2248-BF83-054CC36D0536}"/>
              </a:ext>
            </a:extLst>
          </p:cNvPr>
          <p:cNvSpPr/>
          <p:nvPr/>
        </p:nvSpPr>
        <p:spPr>
          <a:xfrm>
            <a:off x="647243" y="1154433"/>
            <a:ext cx="3690712" cy="9279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91BA74B-6979-6B45-9B1A-8E26CD5F4C33}"/>
              </a:ext>
            </a:extLst>
          </p:cNvPr>
          <p:cNvSpPr txBox="1"/>
          <p:nvPr/>
        </p:nvSpPr>
        <p:spPr>
          <a:xfrm>
            <a:off x="1160537" y="1274685"/>
            <a:ext cx="266412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Identifizieren Sie die </a:t>
            </a:r>
          </a:p>
          <a:p>
            <a:pPr algn="ctr"/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wichtigsten Kontakte.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1F4AA36-1F34-F34F-A61D-BBEBD476D9C8}"/>
              </a:ext>
            </a:extLst>
          </p:cNvPr>
          <p:cNvSpPr/>
          <p:nvPr/>
        </p:nvSpPr>
        <p:spPr>
          <a:xfrm>
            <a:off x="647243" y="2546131"/>
            <a:ext cx="3690712" cy="1507308"/>
          </a:xfrm>
          <a:prstGeom prst="rect">
            <a:avLst/>
          </a:prstGeom>
          <a:noFill/>
          <a:ln w="19050">
            <a:solidFill>
              <a:srgbClr val="FF8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3ECC86A-6466-6A43-BEB4-90B881CBBEA0}"/>
              </a:ext>
            </a:extLst>
          </p:cNvPr>
          <p:cNvSpPr txBox="1"/>
          <p:nvPr/>
        </p:nvSpPr>
        <p:spPr>
          <a:xfrm>
            <a:off x="647243" y="2612751"/>
            <a:ext cx="3690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Pflegen Sie Kontakte</a:t>
            </a:r>
            <a:r>
              <a:rPr lang="de-DE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lvl="0" algn="ctr" fontAlgn="base"/>
            <a:r>
              <a:rPr lang="de-DE" dirty="0"/>
              <a:t>Halten Sie durch Vier-Augen-Gespräche oder auch Telefonate den Kontakt.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CBC5EDD-D4A5-C04E-89EB-2EC6A098541E}"/>
              </a:ext>
            </a:extLst>
          </p:cNvPr>
          <p:cNvSpPr txBox="1"/>
          <p:nvPr/>
        </p:nvSpPr>
        <p:spPr>
          <a:xfrm>
            <a:off x="647243" y="4614832"/>
            <a:ext cx="3690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Laden Sie wichtige Kontakte zu Veranstaltungen ein </a:t>
            </a:r>
          </a:p>
          <a:p>
            <a:pPr algn="ctr"/>
            <a:r>
              <a:rPr lang="de-DE" dirty="0"/>
              <a:t>(z.B. Tag der offenen Tür).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DCC3B0E-6E9B-3949-8197-7FC38F086375}"/>
              </a:ext>
            </a:extLst>
          </p:cNvPr>
          <p:cNvSpPr/>
          <p:nvPr/>
        </p:nvSpPr>
        <p:spPr>
          <a:xfrm>
            <a:off x="647243" y="4517172"/>
            <a:ext cx="3690712" cy="1186396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">
            <a:extLst>
              <a:ext uri="{FF2B5EF4-FFF2-40B4-BE49-F238E27FC236}">
                <a16:creationId xmlns:a16="http://schemas.microsoft.com/office/drawing/2014/main" id="{3999807E-18A4-DC41-A28D-80A044F9066D}"/>
              </a:ext>
            </a:extLst>
          </p:cNvPr>
          <p:cNvCxnSpPr>
            <a:cxnSpLocks/>
          </p:cNvCxnSpPr>
          <p:nvPr/>
        </p:nvCxnSpPr>
        <p:spPr>
          <a:xfrm flipV="1">
            <a:off x="935110" y="689406"/>
            <a:ext cx="0" cy="46502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">
            <a:extLst>
              <a:ext uri="{FF2B5EF4-FFF2-40B4-BE49-F238E27FC236}">
                <a16:creationId xmlns:a16="http://schemas.microsoft.com/office/drawing/2014/main" id="{F9D803C2-3A4F-EC42-AA36-34A68ED2C0F1}"/>
              </a:ext>
            </a:extLst>
          </p:cNvPr>
          <p:cNvCxnSpPr>
            <a:cxnSpLocks/>
          </p:cNvCxnSpPr>
          <p:nvPr/>
        </p:nvCxnSpPr>
        <p:spPr>
          <a:xfrm flipV="1">
            <a:off x="935110" y="2082399"/>
            <a:ext cx="0" cy="46502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">
            <a:extLst>
              <a:ext uri="{FF2B5EF4-FFF2-40B4-BE49-F238E27FC236}">
                <a16:creationId xmlns:a16="http://schemas.microsoft.com/office/drawing/2014/main" id="{44B2448A-2CD9-4C45-882C-0157977D9B8A}"/>
              </a:ext>
            </a:extLst>
          </p:cNvPr>
          <p:cNvCxnSpPr>
            <a:cxnSpLocks/>
          </p:cNvCxnSpPr>
          <p:nvPr/>
        </p:nvCxnSpPr>
        <p:spPr>
          <a:xfrm flipV="1">
            <a:off x="946976" y="4057445"/>
            <a:ext cx="0" cy="45972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">
            <a:extLst>
              <a:ext uri="{FF2B5EF4-FFF2-40B4-BE49-F238E27FC236}">
                <a16:creationId xmlns:a16="http://schemas.microsoft.com/office/drawing/2014/main" id="{3FD09842-2AB6-1D47-A917-9D18F0B9F383}"/>
              </a:ext>
            </a:extLst>
          </p:cNvPr>
          <p:cNvCxnSpPr>
            <a:cxnSpLocks/>
          </p:cNvCxnSpPr>
          <p:nvPr/>
        </p:nvCxnSpPr>
        <p:spPr>
          <a:xfrm flipV="1">
            <a:off x="4004131" y="689406"/>
            <a:ext cx="0" cy="46502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">
            <a:extLst>
              <a:ext uri="{FF2B5EF4-FFF2-40B4-BE49-F238E27FC236}">
                <a16:creationId xmlns:a16="http://schemas.microsoft.com/office/drawing/2014/main" id="{39508D9B-AB8F-CF4C-B73F-D00F2363EEF3}"/>
              </a:ext>
            </a:extLst>
          </p:cNvPr>
          <p:cNvCxnSpPr>
            <a:cxnSpLocks/>
          </p:cNvCxnSpPr>
          <p:nvPr/>
        </p:nvCxnSpPr>
        <p:spPr>
          <a:xfrm flipV="1">
            <a:off x="4001306" y="2071899"/>
            <a:ext cx="0" cy="46502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">
            <a:extLst>
              <a:ext uri="{FF2B5EF4-FFF2-40B4-BE49-F238E27FC236}">
                <a16:creationId xmlns:a16="http://schemas.microsoft.com/office/drawing/2014/main" id="{29EA187B-806C-F544-A33C-F8C6E1D89F5A}"/>
              </a:ext>
            </a:extLst>
          </p:cNvPr>
          <p:cNvCxnSpPr>
            <a:cxnSpLocks/>
          </p:cNvCxnSpPr>
          <p:nvPr/>
        </p:nvCxnSpPr>
        <p:spPr>
          <a:xfrm flipV="1">
            <a:off x="4001306" y="4053440"/>
            <a:ext cx="0" cy="46373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CF079AD-11F2-4981-939E-C7E0B114621E}"/>
              </a:ext>
            </a:extLst>
          </p:cNvPr>
          <p:cNvGrpSpPr/>
          <p:nvPr/>
        </p:nvGrpSpPr>
        <p:grpSpPr>
          <a:xfrm>
            <a:off x="7929503" y="3687651"/>
            <a:ext cx="570822" cy="570822"/>
            <a:chOff x="33951" y="4720305"/>
            <a:chExt cx="570822" cy="570822"/>
          </a:xfrm>
        </p:grpSpPr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D2C0375-389A-45DC-B04C-559E5906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1" y="4720305"/>
              <a:ext cx="570822" cy="570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05B86DF8-DB84-476B-8832-37ED3173C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5" y="4896680"/>
              <a:ext cx="369135" cy="216261"/>
            </a:xfrm>
            <a:custGeom>
              <a:avLst/>
              <a:gdLst>
                <a:gd name="T0" fmla="*/ 427 w 461"/>
                <a:gd name="T1" fmla="*/ 51 h 270"/>
                <a:gd name="T2" fmla="*/ 282 w 461"/>
                <a:gd name="T3" fmla="*/ 51 h 270"/>
                <a:gd name="T4" fmla="*/ 287 w 461"/>
                <a:gd name="T5" fmla="*/ 34 h 270"/>
                <a:gd name="T6" fmla="*/ 253 w 461"/>
                <a:gd name="T7" fmla="*/ 0 h 270"/>
                <a:gd name="T8" fmla="*/ 135 w 461"/>
                <a:gd name="T9" fmla="*/ 0 h 270"/>
                <a:gd name="T10" fmla="*/ 0 w 461"/>
                <a:gd name="T11" fmla="*/ 135 h 270"/>
                <a:gd name="T12" fmla="*/ 135 w 461"/>
                <a:gd name="T13" fmla="*/ 270 h 270"/>
                <a:gd name="T14" fmla="*/ 243 w 461"/>
                <a:gd name="T15" fmla="*/ 270 h 270"/>
                <a:gd name="T16" fmla="*/ 277 w 461"/>
                <a:gd name="T17" fmla="*/ 236 h 270"/>
                <a:gd name="T18" fmla="*/ 273 w 461"/>
                <a:gd name="T19" fmla="*/ 220 h 270"/>
                <a:gd name="T20" fmla="*/ 279 w 461"/>
                <a:gd name="T21" fmla="*/ 220 h 270"/>
                <a:gd name="T22" fmla="*/ 313 w 461"/>
                <a:gd name="T23" fmla="*/ 186 h 270"/>
                <a:gd name="T24" fmla="*/ 309 w 461"/>
                <a:gd name="T25" fmla="*/ 170 h 270"/>
                <a:gd name="T26" fmla="*/ 315 w 461"/>
                <a:gd name="T27" fmla="*/ 170 h 270"/>
                <a:gd name="T28" fmla="*/ 349 w 461"/>
                <a:gd name="T29" fmla="*/ 136 h 270"/>
                <a:gd name="T30" fmla="*/ 344 w 461"/>
                <a:gd name="T31" fmla="*/ 119 h 270"/>
                <a:gd name="T32" fmla="*/ 427 w 461"/>
                <a:gd name="T33" fmla="*/ 119 h 270"/>
                <a:gd name="T34" fmla="*/ 461 w 461"/>
                <a:gd name="T35" fmla="*/ 85 h 270"/>
                <a:gd name="T36" fmla="*/ 427 w 461"/>
                <a:gd name="T37" fmla="*/ 51 h 270"/>
                <a:gd name="T38" fmla="*/ 427 w 461"/>
                <a:gd name="T39" fmla="*/ 109 h 270"/>
                <a:gd name="T40" fmla="*/ 274 w 461"/>
                <a:gd name="T41" fmla="*/ 109 h 270"/>
                <a:gd name="T42" fmla="*/ 269 w 461"/>
                <a:gd name="T43" fmla="*/ 114 h 270"/>
                <a:gd name="T44" fmla="*/ 274 w 461"/>
                <a:gd name="T45" fmla="*/ 119 h 270"/>
                <a:gd name="T46" fmla="*/ 332 w 461"/>
                <a:gd name="T47" fmla="*/ 119 h 270"/>
                <a:gd name="T48" fmla="*/ 340 w 461"/>
                <a:gd name="T49" fmla="*/ 136 h 270"/>
                <a:gd name="T50" fmla="*/ 315 w 461"/>
                <a:gd name="T51" fmla="*/ 161 h 270"/>
                <a:gd name="T52" fmla="*/ 300 w 461"/>
                <a:gd name="T53" fmla="*/ 161 h 270"/>
                <a:gd name="T54" fmla="*/ 300 w 461"/>
                <a:gd name="T55" fmla="*/ 161 h 270"/>
                <a:gd name="T56" fmla="*/ 259 w 461"/>
                <a:gd name="T57" fmla="*/ 161 h 270"/>
                <a:gd name="T58" fmla="*/ 254 w 461"/>
                <a:gd name="T59" fmla="*/ 166 h 270"/>
                <a:gd name="T60" fmla="*/ 259 w 461"/>
                <a:gd name="T61" fmla="*/ 170 h 270"/>
                <a:gd name="T62" fmla="*/ 298 w 461"/>
                <a:gd name="T63" fmla="*/ 170 h 270"/>
                <a:gd name="T64" fmla="*/ 304 w 461"/>
                <a:gd name="T65" fmla="*/ 186 h 270"/>
                <a:gd name="T66" fmla="*/ 279 w 461"/>
                <a:gd name="T67" fmla="*/ 211 h 270"/>
                <a:gd name="T68" fmla="*/ 264 w 461"/>
                <a:gd name="T69" fmla="*/ 211 h 270"/>
                <a:gd name="T70" fmla="*/ 264 w 461"/>
                <a:gd name="T71" fmla="*/ 211 h 270"/>
                <a:gd name="T72" fmla="*/ 242 w 461"/>
                <a:gd name="T73" fmla="*/ 211 h 270"/>
                <a:gd name="T74" fmla="*/ 237 w 461"/>
                <a:gd name="T75" fmla="*/ 215 h 270"/>
                <a:gd name="T76" fmla="*/ 242 w 461"/>
                <a:gd name="T77" fmla="*/ 220 h 270"/>
                <a:gd name="T78" fmla="*/ 262 w 461"/>
                <a:gd name="T79" fmla="*/ 220 h 270"/>
                <a:gd name="T80" fmla="*/ 268 w 461"/>
                <a:gd name="T81" fmla="*/ 236 h 270"/>
                <a:gd name="T82" fmla="*/ 243 w 461"/>
                <a:gd name="T83" fmla="*/ 261 h 270"/>
                <a:gd name="T84" fmla="*/ 135 w 461"/>
                <a:gd name="T85" fmla="*/ 261 h 270"/>
                <a:gd name="T86" fmla="*/ 10 w 461"/>
                <a:gd name="T87" fmla="*/ 135 h 270"/>
                <a:gd name="T88" fmla="*/ 135 w 461"/>
                <a:gd name="T89" fmla="*/ 9 h 270"/>
                <a:gd name="T90" fmla="*/ 253 w 461"/>
                <a:gd name="T91" fmla="*/ 9 h 270"/>
                <a:gd name="T92" fmla="*/ 277 w 461"/>
                <a:gd name="T93" fmla="*/ 34 h 270"/>
                <a:gd name="T94" fmla="*/ 271 w 461"/>
                <a:gd name="T95" fmla="*/ 51 h 270"/>
                <a:gd name="T96" fmla="*/ 171 w 461"/>
                <a:gd name="T97" fmla="*/ 51 h 270"/>
                <a:gd name="T98" fmla="*/ 166 w 461"/>
                <a:gd name="T99" fmla="*/ 55 h 270"/>
                <a:gd name="T100" fmla="*/ 171 w 461"/>
                <a:gd name="T101" fmla="*/ 60 h 270"/>
                <a:gd name="T102" fmla="*/ 427 w 461"/>
                <a:gd name="T103" fmla="*/ 60 h 270"/>
                <a:gd name="T104" fmla="*/ 451 w 461"/>
                <a:gd name="T105" fmla="*/ 85 h 270"/>
                <a:gd name="T106" fmla="*/ 427 w 461"/>
                <a:gd name="T107" fmla="*/ 10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270">
                  <a:moveTo>
                    <a:pt x="427" y="51"/>
                  </a:moveTo>
                  <a:cubicBezTo>
                    <a:pt x="282" y="51"/>
                    <a:pt x="282" y="51"/>
                    <a:pt x="282" y="51"/>
                  </a:cubicBezTo>
                  <a:cubicBezTo>
                    <a:pt x="285" y="46"/>
                    <a:pt x="287" y="40"/>
                    <a:pt x="287" y="34"/>
                  </a:cubicBezTo>
                  <a:cubicBezTo>
                    <a:pt x="287" y="15"/>
                    <a:pt x="271" y="0"/>
                    <a:pt x="2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10"/>
                    <a:pt x="61" y="270"/>
                    <a:pt x="135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62" y="270"/>
                    <a:pt x="277" y="255"/>
                    <a:pt x="277" y="236"/>
                  </a:cubicBezTo>
                  <a:cubicBezTo>
                    <a:pt x="277" y="231"/>
                    <a:pt x="276" y="225"/>
                    <a:pt x="273" y="220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98" y="220"/>
                    <a:pt x="313" y="205"/>
                    <a:pt x="313" y="186"/>
                  </a:cubicBezTo>
                  <a:cubicBezTo>
                    <a:pt x="313" y="181"/>
                    <a:pt x="312" y="175"/>
                    <a:pt x="309" y="170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34" y="170"/>
                    <a:pt x="349" y="155"/>
                    <a:pt x="349" y="136"/>
                  </a:cubicBezTo>
                  <a:cubicBezTo>
                    <a:pt x="349" y="130"/>
                    <a:pt x="347" y="124"/>
                    <a:pt x="344" y="119"/>
                  </a:cubicBezTo>
                  <a:cubicBezTo>
                    <a:pt x="427" y="119"/>
                    <a:pt x="427" y="119"/>
                    <a:pt x="427" y="119"/>
                  </a:cubicBezTo>
                  <a:cubicBezTo>
                    <a:pt x="446" y="119"/>
                    <a:pt x="461" y="104"/>
                    <a:pt x="461" y="85"/>
                  </a:cubicBezTo>
                  <a:cubicBezTo>
                    <a:pt x="461" y="66"/>
                    <a:pt x="446" y="51"/>
                    <a:pt x="427" y="51"/>
                  </a:cubicBezTo>
                  <a:close/>
                  <a:moveTo>
                    <a:pt x="427" y="109"/>
                  </a:moveTo>
                  <a:cubicBezTo>
                    <a:pt x="274" y="109"/>
                    <a:pt x="274" y="109"/>
                    <a:pt x="274" y="109"/>
                  </a:cubicBezTo>
                  <a:cubicBezTo>
                    <a:pt x="271" y="109"/>
                    <a:pt x="269" y="112"/>
                    <a:pt x="269" y="114"/>
                  </a:cubicBezTo>
                  <a:cubicBezTo>
                    <a:pt x="269" y="117"/>
                    <a:pt x="271" y="119"/>
                    <a:pt x="274" y="119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7" y="123"/>
                    <a:pt x="340" y="130"/>
                    <a:pt x="340" y="136"/>
                  </a:cubicBezTo>
                  <a:cubicBezTo>
                    <a:pt x="340" y="150"/>
                    <a:pt x="329" y="161"/>
                    <a:pt x="315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6" y="161"/>
                    <a:pt x="254" y="163"/>
                    <a:pt x="254" y="166"/>
                  </a:cubicBezTo>
                  <a:cubicBezTo>
                    <a:pt x="254" y="168"/>
                    <a:pt x="256" y="170"/>
                    <a:pt x="259" y="170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302" y="175"/>
                    <a:pt x="304" y="180"/>
                    <a:pt x="304" y="186"/>
                  </a:cubicBezTo>
                  <a:cubicBezTo>
                    <a:pt x="304" y="200"/>
                    <a:pt x="293" y="211"/>
                    <a:pt x="279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42" y="211"/>
                    <a:pt x="242" y="211"/>
                    <a:pt x="242" y="211"/>
                  </a:cubicBezTo>
                  <a:cubicBezTo>
                    <a:pt x="239" y="211"/>
                    <a:pt x="237" y="213"/>
                    <a:pt x="237" y="215"/>
                  </a:cubicBezTo>
                  <a:cubicBezTo>
                    <a:pt x="237" y="218"/>
                    <a:pt x="239" y="220"/>
                    <a:pt x="242" y="220"/>
                  </a:cubicBezTo>
                  <a:cubicBezTo>
                    <a:pt x="262" y="220"/>
                    <a:pt x="262" y="220"/>
                    <a:pt x="262" y="220"/>
                  </a:cubicBezTo>
                  <a:cubicBezTo>
                    <a:pt x="265" y="225"/>
                    <a:pt x="268" y="230"/>
                    <a:pt x="268" y="236"/>
                  </a:cubicBezTo>
                  <a:cubicBezTo>
                    <a:pt x="268" y="250"/>
                    <a:pt x="257" y="261"/>
                    <a:pt x="243" y="261"/>
                  </a:cubicBezTo>
                  <a:cubicBezTo>
                    <a:pt x="135" y="261"/>
                    <a:pt x="135" y="261"/>
                    <a:pt x="135" y="261"/>
                  </a:cubicBezTo>
                  <a:cubicBezTo>
                    <a:pt x="66" y="261"/>
                    <a:pt x="10" y="205"/>
                    <a:pt x="10" y="135"/>
                  </a:cubicBezTo>
                  <a:cubicBezTo>
                    <a:pt x="10" y="66"/>
                    <a:pt x="66" y="9"/>
                    <a:pt x="135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66" y="9"/>
                    <a:pt x="277" y="20"/>
                    <a:pt x="277" y="34"/>
                  </a:cubicBezTo>
                  <a:cubicBezTo>
                    <a:pt x="277" y="40"/>
                    <a:pt x="275" y="46"/>
                    <a:pt x="271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68" y="51"/>
                    <a:pt x="166" y="53"/>
                    <a:pt x="166" y="55"/>
                  </a:cubicBezTo>
                  <a:cubicBezTo>
                    <a:pt x="166" y="58"/>
                    <a:pt x="168" y="60"/>
                    <a:pt x="171" y="60"/>
                  </a:cubicBezTo>
                  <a:cubicBezTo>
                    <a:pt x="427" y="60"/>
                    <a:pt x="427" y="60"/>
                    <a:pt x="427" y="60"/>
                  </a:cubicBezTo>
                  <a:cubicBezTo>
                    <a:pt x="440" y="60"/>
                    <a:pt x="451" y="71"/>
                    <a:pt x="451" y="85"/>
                  </a:cubicBezTo>
                  <a:cubicBezTo>
                    <a:pt x="451" y="98"/>
                    <a:pt x="440" y="109"/>
                    <a:pt x="427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12EB482B-DFD1-4237-82D6-3152717A4B57}"/>
              </a:ext>
            </a:extLst>
          </p:cNvPr>
          <p:cNvSpPr/>
          <p:nvPr/>
        </p:nvSpPr>
        <p:spPr>
          <a:xfrm>
            <a:off x="6005272" y="224058"/>
            <a:ext cx="5920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Pflegen Sie Ihre Kontakte.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ABD9CA3-5355-404B-A646-867DD921CF32}"/>
              </a:ext>
            </a:extLst>
          </p:cNvPr>
          <p:cNvSpPr/>
          <p:nvPr/>
        </p:nvSpPr>
        <p:spPr>
          <a:xfrm>
            <a:off x="8077833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44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A8349D5-E089-44A1-A5B0-D7368114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Unsere Agentur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CBB5178-D102-4E62-999F-485A955740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7" b="11793"/>
          <a:stretch/>
        </p:blipFill>
        <p:spPr>
          <a:xfrm>
            <a:off x="2044418" y="1005523"/>
            <a:ext cx="8103163" cy="455802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FD3113-B5EE-4638-83BE-8EC8CE88CB36}"/>
              </a:ext>
            </a:extLst>
          </p:cNvPr>
          <p:cNvSpPr/>
          <p:nvPr/>
        </p:nvSpPr>
        <p:spPr>
          <a:xfrm>
            <a:off x="2044418" y="5632449"/>
            <a:ext cx="810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v. l. n. r.: Kim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Bodendiek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, Katharina Scharf, Lara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Kuschmann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, Leoni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Bieckmann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Joana Kürsten, Wiebke Krumme, Lena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Czolbe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, Lida Mehri</a:t>
            </a:r>
          </a:p>
        </p:txBody>
      </p:sp>
      <p:pic>
        <p:nvPicPr>
          <p:cNvPr id="6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AB24BF81-3E50-42FC-9C05-C8107F392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9470030" y="14245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4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8622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3994739" y="1664569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672130" y="1132636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6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634936" y="2047860"/>
            <a:ext cx="6741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Bauen Sie sich ein unterstützendes Netzwerk auf.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8291248" y="3334399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AB1D7A1-886C-46B6-BB58-923CA470960B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860504E-F7B0-4A74-9531-AB827E33F1BE}"/>
              </a:ext>
            </a:extLst>
          </p:cNvPr>
          <p:cNvSpPr txBox="1"/>
          <p:nvPr/>
        </p:nvSpPr>
        <p:spPr>
          <a:xfrm>
            <a:off x="4379976" y="5288625"/>
            <a:ext cx="712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Vernetzung ist wichtig, um sich mit Ihren Interessenspartnern gemeinsam für Ihre Ziele einzusetzen. </a:t>
            </a:r>
          </a:p>
        </p:txBody>
      </p:sp>
    </p:spTree>
    <p:extLst>
      <p:ext uri="{BB962C8B-B14F-4D97-AF65-F5344CB8AC3E}">
        <p14:creationId xmlns:p14="http://schemas.microsoft.com/office/powerpoint/2010/main" val="426570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00BE8665-9A65-A745-9585-90E5E4293680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1438330" y="2887271"/>
            <a:ext cx="7630" cy="39837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3">
            <a:extLst>
              <a:ext uri="{FF2B5EF4-FFF2-40B4-BE49-F238E27FC236}">
                <a16:creationId xmlns:a16="http://schemas.microsoft.com/office/drawing/2014/main" id="{AD33A9A0-C3BF-DA45-9F62-7323C5C142B8}"/>
              </a:ext>
            </a:extLst>
          </p:cNvPr>
          <p:cNvCxnSpPr>
            <a:cxnSpLocks/>
          </p:cNvCxnSpPr>
          <p:nvPr/>
        </p:nvCxnSpPr>
        <p:spPr>
          <a:xfrm flipV="1">
            <a:off x="1438330" y="4797563"/>
            <a:ext cx="0" cy="23532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B114885-73F2-F04A-89CD-807FA61651C6}"/>
              </a:ext>
            </a:extLst>
          </p:cNvPr>
          <p:cNvSpPr/>
          <p:nvPr/>
        </p:nvSpPr>
        <p:spPr>
          <a:xfrm>
            <a:off x="2294696" y="5347328"/>
            <a:ext cx="1049292" cy="11051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11EA7F-9DEE-174A-987F-09654EFECE87}"/>
              </a:ext>
            </a:extLst>
          </p:cNvPr>
          <p:cNvSpPr/>
          <p:nvPr/>
        </p:nvSpPr>
        <p:spPr>
          <a:xfrm>
            <a:off x="2305007" y="1658202"/>
            <a:ext cx="1059639" cy="102514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79D815-AD42-554B-B887-5481C9D70EB0}"/>
              </a:ext>
            </a:extLst>
          </p:cNvPr>
          <p:cNvSpPr txBox="1"/>
          <p:nvPr/>
        </p:nvSpPr>
        <p:spPr>
          <a:xfrm>
            <a:off x="699634" y="957391"/>
            <a:ext cx="520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Mit wem ist eine Vernetzung sinnvoll?</a:t>
            </a:r>
          </a:p>
        </p:txBody>
      </p:sp>
      <p:cxnSp>
        <p:nvCxnSpPr>
          <p:cNvPr id="11" name="Straight Connector 27">
            <a:extLst>
              <a:ext uri="{FF2B5EF4-FFF2-40B4-BE49-F238E27FC236}">
                <a16:creationId xmlns:a16="http://schemas.microsoft.com/office/drawing/2014/main" id="{E2952A1B-EE75-4A47-B1BB-56B3C00D1690}"/>
              </a:ext>
            </a:extLst>
          </p:cNvPr>
          <p:cNvCxnSpPr>
            <a:cxnSpLocks/>
          </p:cNvCxnSpPr>
          <p:nvPr/>
        </p:nvCxnSpPr>
        <p:spPr>
          <a:xfrm flipV="1">
            <a:off x="2193944" y="4095224"/>
            <a:ext cx="3267216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E72649AD-1BF4-ED45-ABE9-4FDD070DFDC3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71412" y="2616834"/>
            <a:ext cx="646569" cy="89284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6A0C80CE-1333-904C-A2F6-8530A5CD47A6}"/>
              </a:ext>
            </a:extLst>
          </p:cNvPr>
          <p:cNvCxnSpPr>
            <a:cxnSpLocks/>
          </p:cNvCxnSpPr>
          <p:nvPr/>
        </p:nvCxnSpPr>
        <p:spPr>
          <a:xfrm>
            <a:off x="1896951" y="4633732"/>
            <a:ext cx="625843" cy="81269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34424FF5-2DB5-3F45-B28E-A399BE5A99C6}"/>
              </a:ext>
            </a:extLst>
          </p:cNvPr>
          <p:cNvCxnSpPr>
            <a:cxnSpLocks/>
          </p:cNvCxnSpPr>
          <p:nvPr/>
        </p:nvCxnSpPr>
        <p:spPr>
          <a:xfrm flipV="1">
            <a:off x="2209873" y="3467437"/>
            <a:ext cx="715746" cy="42649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CB18FB5-85E5-2649-BE82-386BA70866B8}"/>
              </a:ext>
            </a:extLst>
          </p:cNvPr>
          <p:cNvSpPr/>
          <p:nvPr/>
        </p:nvSpPr>
        <p:spPr>
          <a:xfrm>
            <a:off x="5479562" y="3341094"/>
            <a:ext cx="1486205" cy="150826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endParaRPr lang="en-US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ADEF643B-F75F-7B4E-A34A-C23F8756148D}"/>
              </a:ext>
            </a:extLst>
          </p:cNvPr>
          <p:cNvSpPr/>
          <p:nvPr/>
        </p:nvSpPr>
        <p:spPr>
          <a:xfrm>
            <a:off x="786122" y="1658201"/>
            <a:ext cx="1348676" cy="1332995"/>
          </a:xfrm>
          <a:prstGeom prst="ellipse">
            <a:avLst/>
          </a:prstGeom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600" b="1" dirty="0" err="1">
                <a:solidFill>
                  <a:schemeClr val="tx1"/>
                </a:solidFill>
                <a:cs typeface="Calibri" panose="020F0502020204030204" pitchFamily="34" charset="0"/>
              </a:rPr>
              <a:t>Schulen</a:t>
            </a:r>
            <a:endParaRPr lang="en-US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0753A95C-7C0C-2440-82C5-9538A6364120}"/>
              </a:ext>
            </a:extLst>
          </p:cNvPr>
          <p:cNvSpPr/>
          <p:nvPr/>
        </p:nvSpPr>
        <p:spPr>
          <a:xfrm>
            <a:off x="756658" y="5033691"/>
            <a:ext cx="1432403" cy="1457045"/>
          </a:xfrm>
          <a:prstGeom prst="ellipse">
            <a:avLst/>
          </a:prstGeom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Sport-</a:t>
            </a:r>
            <a:r>
              <a:rPr lang="en-US" sz="1600" b="1" dirty="0" err="1">
                <a:solidFill>
                  <a:schemeClr val="tx1"/>
                </a:solidFill>
                <a:cs typeface="Calibri" panose="020F0502020204030204" pitchFamily="34" charset="0"/>
              </a:rPr>
              <a:t>vereine</a:t>
            </a:r>
            <a:endParaRPr lang="en-US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BB3DBF3-8873-724E-8E39-81777EF8ACAE}"/>
              </a:ext>
            </a:extLst>
          </p:cNvPr>
          <p:cNvGrpSpPr/>
          <p:nvPr/>
        </p:nvGrpSpPr>
        <p:grpSpPr>
          <a:xfrm>
            <a:off x="702858" y="3285647"/>
            <a:ext cx="1486204" cy="1529766"/>
            <a:chOff x="5309631" y="2676977"/>
            <a:chExt cx="1521451" cy="15267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AD7CB4-134A-3A41-9F5F-53E27080B2F6}"/>
                </a:ext>
              </a:extLst>
            </p:cNvPr>
            <p:cNvSpPr/>
            <p:nvPr/>
          </p:nvSpPr>
          <p:spPr>
            <a:xfrm>
              <a:off x="5309631" y="2676977"/>
              <a:ext cx="1521451" cy="1526735"/>
            </a:xfrm>
            <a:prstGeom prst="ellipse">
              <a:avLst/>
            </a:prstGeom>
            <a:noFill/>
            <a:ln w="63500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9000"/>
                </a:lnSpc>
              </a:pPr>
              <a:endPara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E2B3751-B456-A24A-9703-94F84725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5474155" y="2870912"/>
              <a:ext cx="1197400" cy="112696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0FE3380E-BAE3-C04F-AC3F-C5EC1329A211}"/>
              </a:ext>
            </a:extLst>
          </p:cNvPr>
          <p:cNvGrpSpPr/>
          <p:nvPr/>
        </p:nvGrpSpPr>
        <p:grpSpPr>
          <a:xfrm>
            <a:off x="2913499" y="2723001"/>
            <a:ext cx="1040358" cy="1074929"/>
            <a:chOff x="2297110" y="2359819"/>
            <a:chExt cx="902232" cy="900100"/>
          </a:xfrm>
        </p:grpSpPr>
        <p:sp useBgFill="1">
          <p:nvSpPr>
            <p:cNvPr id="33" name="Oval 32">
              <a:extLst>
                <a:ext uri="{FF2B5EF4-FFF2-40B4-BE49-F238E27FC236}">
                  <a16:creationId xmlns:a16="http://schemas.microsoft.com/office/drawing/2014/main" id="{6995B26B-0D3D-A749-B964-5A1A717DEF5D}"/>
                </a:ext>
              </a:extLst>
            </p:cNvPr>
            <p:cNvSpPr/>
            <p:nvPr/>
          </p:nvSpPr>
          <p:spPr>
            <a:xfrm>
              <a:off x="2297110" y="2359819"/>
              <a:ext cx="902232" cy="900100"/>
            </a:xfrm>
            <a:prstGeom prst="ellipse">
              <a:avLst/>
            </a:prstGeom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9000"/>
                </a:lnSpc>
              </a:pP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BDDEF38-00F2-704C-93D5-F8F7BD2B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418406" y="2481745"/>
              <a:ext cx="679854" cy="679854"/>
            </a:xfrm>
            <a:prstGeom prst="rect">
              <a:avLst/>
            </a:prstGeom>
          </p:spPr>
        </p:pic>
      </p:grpSp>
      <p:sp>
        <p:nvSpPr>
          <p:cNvPr id="69" name="TextBox 75">
            <a:extLst>
              <a:ext uri="{FF2B5EF4-FFF2-40B4-BE49-F238E27FC236}">
                <a16:creationId xmlns:a16="http://schemas.microsoft.com/office/drawing/2014/main" id="{102EF371-E0E4-3B43-BFCE-C0ADD9B73B32}"/>
              </a:ext>
            </a:extLst>
          </p:cNvPr>
          <p:cNvSpPr txBox="1"/>
          <p:nvPr/>
        </p:nvSpPr>
        <p:spPr>
          <a:xfrm>
            <a:off x="2756936" y="4115789"/>
            <a:ext cx="2772083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de-DE" sz="1600" dirty="0">
                <a:cs typeface="Calibri Light" panose="020F0302020204030204" pitchFamily="34" charset="0"/>
              </a:rPr>
              <a:t>Vernetzung am Beispiel</a:t>
            </a:r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6132D65B-3B93-8649-BAB8-E119A22CDEF3}"/>
              </a:ext>
            </a:extLst>
          </p:cNvPr>
          <p:cNvSpPr txBox="1"/>
          <p:nvPr/>
        </p:nvSpPr>
        <p:spPr>
          <a:xfrm>
            <a:off x="7485093" y="921096"/>
            <a:ext cx="4919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Warum sind Kirchengemeinde und Freiwillige Feuerwehr Interessenspartner?</a:t>
            </a:r>
          </a:p>
        </p:txBody>
      </p:sp>
      <p:sp>
        <p:nvSpPr>
          <p:cNvPr id="93" name="TextBox 75">
            <a:extLst>
              <a:ext uri="{FF2B5EF4-FFF2-40B4-BE49-F238E27FC236}">
                <a16:creationId xmlns:a16="http://schemas.microsoft.com/office/drawing/2014/main" id="{D7A7DBCD-5229-2541-B708-78B724A2FBF5}"/>
              </a:ext>
            </a:extLst>
          </p:cNvPr>
          <p:cNvSpPr txBox="1"/>
          <p:nvPr/>
        </p:nvSpPr>
        <p:spPr>
          <a:xfrm>
            <a:off x="7485093" y="2063925"/>
            <a:ext cx="4157209" cy="436461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Calibri Light" panose="020F0302020204030204" pitchFamily="34" charset="0"/>
              </a:rPr>
              <a:t>Beide haben mit dem Ernstfall zu tun.</a:t>
            </a:r>
          </a:p>
          <a:p>
            <a:endParaRPr lang="de-DE" sz="2000" dirty="0"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Calibri Light" panose="020F0302020204030204" pitchFamily="34" charset="0"/>
              </a:rPr>
              <a:t>Die Menschen brauchen die Feuerwehr, die Feuerwehr braucht aber auch die Kirche (zum Beispiel nach schwierigen Einsätzen).</a:t>
            </a:r>
          </a:p>
          <a:p>
            <a:endParaRPr lang="de-DE" sz="2000" dirty="0"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Calibri Light" panose="020F0302020204030204" pitchFamily="34" charset="0"/>
              </a:rPr>
              <a:t>Kirchengemeinde und Freiwillige Feuerwehr sind den Menschen der Gemeinde verpflichtet.</a:t>
            </a:r>
            <a:endParaRPr lang="en-US" sz="2000" dirty="0">
              <a:cs typeface="Calibri" panose="020F0502020204030204" pitchFamily="34" charset="0"/>
            </a:endParaRPr>
          </a:p>
        </p:txBody>
      </p:sp>
      <p:sp useBgFill="1">
        <p:nvSpPr>
          <p:cNvPr id="128" name="Oval 127">
            <a:extLst>
              <a:ext uri="{FF2B5EF4-FFF2-40B4-BE49-F238E27FC236}">
                <a16:creationId xmlns:a16="http://schemas.microsoft.com/office/drawing/2014/main" id="{C69C8CC6-7E6A-B148-B854-138C891C8F0B}"/>
              </a:ext>
            </a:extLst>
          </p:cNvPr>
          <p:cNvSpPr/>
          <p:nvPr/>
        </p:nvSpPr>
        <p:spPr>
          <a:xfrm>
            <a:off x="3252470" y="4761779"/>
            <a:ext cx="1169660" cy="1105138"/>
          </a:xfrm>
          <a:prstGeom prst="ellipse">
            <a:avLst/>
          </a:prstGeom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…</a:t>
            </a:r>
            <a:endParaRPr lang="en-US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29" name="Straight Connector 25">
            <a:extLst>
              <a:ext uri="{FF2B5EF4-FFF2-40B4-BE49-F238E27FC236}">
                <a16:creationId xmlns:a16="http://schemas.microsoft.com/office/drawing/2014/main" id="{F9C193DF-DB0A-DD40-BD0D-25C80F03D18A}"/>
              </a:ext>
            </a:extLst>
          </p:cNvPr>
          <p:cNvCxnSpPr>
            <a:cxnSpLocks/>
          </p:cNvCxnSpPr>
          <p:nvPr/>
        </p:nvCxnSpPr>
        <p:spPr>
          <a:xfrm>
            <a:off x="2033231" y="4473526"/>
            <a:ext cx="1269295" cy="60769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414879EB-B303-4C68-A535-2F0AB02D738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80" y="3478142"/>
            <a:ext cx="1093426" cy="1093426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6EF89126-3B94-4B3A-A829-1496FD97C0FC}"/>
              </a:ext>
            </a:extLst>
          </p:cNvPr>
          <p:cNvSpPr/>
          <p:nvPr/>
        </p:nvSpPr>
        <p:spPr>
          <a:xfrm>
            <a:off x="5601295" y="224058"/>
            <a:ext cx="632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Bauen Sie sich ein unterstützendes Netzwerk auf.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CDB94FF-0430-4A9D-A1FD-DEB592543B83}"/>
              </a:ext>
            </a:extLst>
          </p:cNvPr>
          <p:cNvSpPr/>
          <p:nvPr/>
        </p:nvSpPr>
        <p:spPr>
          <a:xfrm>
            <a:off x="5296703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FE6CBBF-784D-48C8-8DEF-676586F0C8A5}"/>
              </a:ext>
            </a:extLst>
          </p:cNvPr>
          <p:cNvGrpSpPr/>
          <p:nvPr/>
        </p:nvGrpSpPr>
        <p:grpSpPr>
          <a:xfrm flipH="1">
            <a:off x="11356891" y="1714931"/>
            <a:ext cx="570822" cy="570822"/>
            <a:chOff x="33951" y="4720305"/>
            <a:chExt cx="570822" cy="570822"/>
          </a:xfrm>
        </p:grpSpPr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88969FFF-D3FA-461D-8362-D1CA9223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1" y="4720305"/>
              <a:ext cx="570822" cy="570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9F307CBF-8D25-4602-9ADC-E2C15101C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5" y="4896680"/>
              <a:ext cx="369135" cy="216261"/>
            </a:xfrm>
            <a:custGeom>
              <a:avLst/>
              <a:gdLst>
                <a:gd name="T0" fmla="*/ 427 w 461"/>
                <a:gd name="T1" fmla="*/ 51 h 270"/>
                <a:gd name="T2" fmla="*/ 282 w 461"/>
                <a:gd name="T3" fmla="*/ 51 h 270"/>
                <a:gd name="T4" fmla="*/ 287 w 461"/>
                <a:gd name="T5" fmla="*/ 34 h 270"/>
                <a:gd name="T6" fmla="*/ 253 w 461"/>
                <a:gd name="T7" fmla="*/ 0 h 270"/>
                <a:gd name="T8" fmla="*/ 135 w 461"/>
                <a:gd name="T9" fmla="*/ 0 h 270"/>
                <a:gd name="T10" fmla="*/ 0 w 461"/>
                <a:gd name="T11" fmla="*/ 135 h 270"/>
                <a:gd name="T12" fmla="*/ 135 w 461"/>
                <a:gd name="T13" fmla="*/ 270 h 270"/>
                <a:gd name="T14" fmla="*/ 243 w 461"/>
                <a:gd name="T15" fmla="*/ 270 h 270"/>
                <a:gd name="T16" fmla="*/ 277 w 461"/>
                <a:gd name="T17" fmla="*/ 236 h 270"/>
                <a:gd name="T18" fmla="*/ 273 w 461"/>
                <a:gd name="T19" fmla="*/ 220 h 270"/>
                <a:gd name="T20" fmla="*/ 279 w 461"/>
                <a:gd name="T21" fmla="*/ 220 h 270"/>
                <a:gd name="T22" fmla="*/ 313 w 461"/>
                <a:gd name="T23" fmla="*/ 186 h 270"/>
                <a:gd name="T24" fmla="*/ 309 w 461"/>
                <a:gd name="T25" fmla="*/ 170 h 270"/>
                <a:gd name="T26" fmla="*/ 315 w 461"/>
                <a:gd name="T27" fmla="*/ 170 h 270"/>
                <a:gd name="T28" fmla="*/ 349 w 461"/>
                <a:gd name="T29" fmla="*/ 136 h 270"/>
                <a:gd name="T30" fmla="*/ 344 w 461"/>
                <a:gd name="T31" fmla="*/ 119 h 270"/>
                <a:gd name="T32" fmla="*/ 427 w 461"/>
                <a:gd name="T33" fmla="*/ 119 h 270"/>
                <a:gd name="T34" fmla="*/ 461 w 461"/>
                <a:gd name="T35" fmla="*/ 85 h 270"/>
                <a:gd name="T36" fmla="*/ 427 w 461"/>
                <a:gd name="T37" fmla="*/ 51 h 270"/>
                <a:gd name="T38" fmla="*/ 427 w 461"/>
                <a:gd name="T39" fmla="*/ 109 h 270"/>
                <a:gd name="T40" fmla="*/ 274 w 461"/>
                <a:gd name="T41" fmla="*/ 109 h 270"/>
                <a:gd name="T42" fmla="*/ 269 w 461"/>
                <a:gd name="T43" fmla="*/ 114 h 270"/>
                <a:gd name="T44" fmla="*/ 274 w 461"/>
                <a:gd name="T45" fmla="*/ 119 h 270"/>
                <a:gd name="T46" fmla="*/ 332 w 461"/>
                <a:gd name="T47" fmla="*/ 119 h 270"/>
                <a:gd name="T48" fmla="*/ 340 w 461"/>
                <a:gd name="T49" fmla="*/ 136 h 270"/>
                <a:gd name="T50" fmla="*/ 315 w 461"/>
                <a:gd name="T51" fmla="*/ 161 h 270"/>
                <a:gd name="T52" fmla="*/ 300 w 461"/>
                <a:gd name="T53" fmla="*/ 161 h 270"/>
                <a:gd name="T54" fmla="*/ 300 w 461"/>
                <a:gd name="T55" fmla="*/ 161 h 270"/>
                <a:gd name="T56" fmla="*/ 259 w 461"/>
                <a:gd name="T57" fmla="*/ 161 h 270"/>
                <a:gd name="T58" fmla="*/ 254 w 461"/>
                <a:gd name="T59" fmla="*/ 166 h 270"/>
                <a:gd name="T60" fmla="*/ 259 w 461"/>
                <a:gd name="T61" fmla="*/ 170 h 270"/>
                <a:gd name="T62" fmla="*/ 298 w 461"/>
                <a:gd name="T63" fmla="*/ 170 h 270"/>
                <a:gd name="T64" fmla="*/ 304 w 461"/>
                <a:gd name="T65" fmla="*/ 186 h 270"/>
                <a:gd name="T66" fmla="*/ 279 w 461"/>
                <a:gd name="T67" fmla="*/ 211 h 270"/>
                <a:gd name="T68" fmla="*/ 264 w 461"/>
                <a:gd name="T69" fmla="*/ 211 h 270"/>
                <a:gd name="T70" fmla="*/ 264 w 461"/>
                <a:gd name="T71" fmla="*/ 211 h 270"/>
                <a:gd name="T72" fmla="*/ 242 w 461"/>
                <a:gd name="T73" fmla="*/ 211 h 270"/>
                <a:gd name="T74" fmla="*/ 237 w 461"/>
                <a:gd name="T75" fmla="*/ 215 h 270"/>
                <a:gd name="T76" fmla="*/ 242 w 461"/>
                <a:gd name="T77" fmla="*/ 220 h 270"/>
                <a:gd name="T78" fmla="*/ 262 w 461"/>
                <a:gd name="T79" fmla="*/ 220 h 270"/>
                <a:gd name="T80" fmla="*/ 268 w 461"/>
                <a:gd name="T81" fmla="*/ 236 h 270"/>
                <a:gd name="T82" fmla="*/ 243 w 461"/>
                <a:gd name="T83" fmla="*/ 261 h 270"/>
                <a:gd name="T84" fmla="*/ 135 w 461"/>
                <a:gd name="T85" fmla="*/ 261 h 270"/>
                <a:gd name="T86" fmla="*/ 10 w 461"/>
                <a:gd name="T87" fmla="*/ 135 h 270"/>
                <a:gd name="T88" fmla="*/ 135 w 461"/>
                <a:gd name="T89" fmla="*/ 9 h 270"/>
                <a:gd name="T90" fmla="*/ 253 w 461"/>
                <a:gd name="T91" fmla="*/ 9 h 270"/>
                <a:gd name="T92" fmla="*/ 277 w 461"/>
                <a:gd name="T93" fmla="*/ 34 h 270"/>
                <a:gd name="T94" fmla="*/ 271 w 461"/>
                <a:gd name="T95" fmla="*/ 51 h 270"/>
                <a:gd name="T96" fmla="*/ 171 w 461"/>
                <a:gd name="T97" fmla="*/ 51 h 270"/>
                <a:gd name="T98" fmla="*/ 166 w 461"/>
                <a:gd name="T99" fmla="*/ 55 h 270"/>
                <a:gd name="T100" fmla="*/ 171 w 461"/>
                <a:gd name="T101" fmla="*/ 60 h 270"/>
                <a:gd name="T102" fmla="*/ 427 w 461"/>
                <a:gd name="T103" fmla="*/ 60 h 270"/>
                <a:gd name="T104" fmla="*/ 451 w 461"/>
                <a:gd name="T105" fmla="*/ 85 h 270"/>
                <a:gd name="T106" fmla="*/ 427 w 461"/>
                <a:gd name="T107" fmla="*/ 10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270">
                  <a:moveTo>
                    <a:pt x="427" y="51"/>
                  </a:moveTo>
                  <a:cubicBezTo>
                    <a:pt x="282" y="51"/>
                    <a:pt x="282" y="51"/>
                    <a:pt x="282" y="51"/>
                  </a:cubicBezTo>
                  <a:cubicBezTo>
                    <a:pt x="285" y="46"/>
                    <a:pt x="287" y="40"/>
                    <a:pt x="287" y="34"/>
                  </a:cubicBezTo>
                  <a:cubicBezTo>
                    <a:pt x="287" y="15"/>
                    <a:pt x="271" y="0"/>
                    <a:pt x="2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10"/>
                    <a:pt x="61" y="270"/>
                    <a:pt x="135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62" y="270"/>
                    <a:pt x="277" y="255"/>
                    <a:pt x="277" y="236"/>
                  </a:cubicBezTo>
                  <a:cubicBezTo>
                    <a:pt x="277" y="231"/>
                    <a:pt x="276" y="225"/>
                    <a:pt x="273" y="220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98" y="220"/>
                    <a:pt x="313" y="205"/>
                    <a:pt x="313" y="186"/>
                  </a:cubicBezTo>
                  <a:cubicBezTo>
                    <a:pt x="313" y="181"/>
                    <a:pt x="312" y="175"/>
                    <a:pt x="309" y="170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34" y="170"/>
                    <a:pt x="349" y="155"/>
                    <a:pt x="349" y="136"/>
                  </a:cubicBezTo>
                  <a:cubicBezTo>
                    <a:pt x="349" y="130"/>
                    <a:pt x="347" y="124"/>
                    <a:pt x="344" y="119"/>
                  </a:cubicBezTo>
                  <a:cubicBezTo>
                    <a:pt x="427" y="119"/>
                    <a:pt x="427" y="119"/>
                    <a:pt x="427" y="119"/>
                  </a:cubicBezTo>
                  <a:cubicBezTo>
                    <a:pt x="446" y="119"/>
                    <a:pt x="461" y="104"/>
                    <a:pt x="461" y="85"/>
                  </a:cubicBezTo>
                  <a:cubicBezTo>
                    <a:pt x="461" y="66"/>
                    <a:pt x="446" y="51"/>
                    <a:pt x="427" y="51"/>
                  </a:cubicBezTo>
                  <a:close/>
                  <a:moveTo>
                    <a:pt x="427" y="109"/>
                  </a:moveTo>
                  <a:cubicBezTo>
                    <a:pt x="274" y="109"/>
                    <a:pt x="274" y="109"/>
                    <a:pt x="274" y="109"/>
                  </a:cubicBezTo>
                  <a:cubicBezTo>
                    <a:pt x="271" y="109"/>
                    <a:pt x="269" y="112"/>
                    <a:pt x="269" y="114"/>
                  </a:cubicBezTo>
                  <a:cubicBezTo>
                    <a:pt x="269" y="117"/>
                    <a:pt x="271" y="119"/>
                    <a:pt x="274" y="119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7" y="123"/>
                    <a:pt x="340" y="130"/>
                    <a:pt x="340" y="136"/>
                  </a:cubicBezTo>
                  <a:cubicBezTo>
                    <a:pt x="340" y="150"/>
                    <a:pt x="329" y="161"/>
                    <a:pt x="315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6" y="161"/>
                    <a:pt x="254" y="163"/>
                    <a:pt x="254" y="166"/>
                  </a:cubicBezTo>
                  <a:cubicBezTo>
                    <a:pt x="254" y="168"/>
                    <a:pt x="256" y="170"/>
                    <a:pt x="259" y="170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302" y="175"/>
                    <a:pt x="304" y="180"/>
                    <a:pt x="304" y="186"/>
                  </a:cubicBezTo>
                  <a:cubicBezTo>
                    <a:pt x="304" y="200"/>
                    <a:pt x="293" y="211"/>
                    <a:pt x="279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42" y="211"/>
                    <a:pt x="242" y="211"/>
                    <a:pt x="242" y="211"/>
                  </a:cubicBezTo>
                  <a:cubicBezTo>
                    <a:pt x="239" y="211"/>
                    <a:pt x="237" y="213"/>
                    <a:pt x="237" y="215"/>
                  </a:cubicBezTo>
                  <a:cubicBezTo>
                    <a:pt x="237" y="218"/>
                    <a:pt x="239" y="220"/>
                    <a:pt x="242" y="220"/>
                  </a:cubicBezTo>
                  <a:cubicBezTo>
                    <a:pt x="262" y="220"/>
                    <a:pt x="262" y="220"/>
                    <a:pt x="262" y="220"/>
                  </a:cubicBezTo>
                  <a:cubicBezTo>
                    <a:pt x="265" y="225"/>
                    <a:pt x="268" y="230"/>
                    <a:pt x="268" y="236"/>
                  </a:cubicBezTo>
                  <a:cubicBezTo>
                    <a:pt x="268" y="250"/>
                    <a:pt x="257" y="261"/>
                    <a:pt x="243" y="261"/>
                  </a:cubicBezTo>
                  <a:cubicBezTo>
                    <a:pt x="135" y="261"/>
                    <a:pt x="135" y="261"/>
                    <a:pt x="135" y="261"/>
                  </a:cubicBezTo>
                  <a:cubicBezTo>
                    <a:pt x="66" y="261"/>
                    <a:pt x="10" y="205"/>
                    <a:pt x="10" y="135"/>
                  </a:cubicBezTo>
                  <a:cubicBezTo>
                    <a:pt x="10" y="66"/>
                    <a:pt x="66" y="9"/>
                    <a:pt x="135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66" y="9"/>
                    <a:pt x="277" y="20"/>
                    <a:pt x="277" y="34"/>
                  </a:cubicBezTo>
                  <a:cubicBezTo>
                    <a:pt x="277" y="40"/>
                    <a:pt x="275" y="46"/>
                    <a:pt x="271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68" y="51"/>
                    <a:pt x="166" y="53"/>
                    <a:pt x="166" y="55"/>
                  </a:cubicBezTo>
                  <a:cubicBezTo>
                    <a:pt x="166" y="58"/>
                    <a:pt x="168" y="60"/>
                    <a:pt x="171" y="60"/>
                  </a:cubicBezTo>
                  <a:cubicBezTo>
                    <a:pt x="427" y="60"/>
                    <a:pt x="427" y="60"/>
                    <a:pt x="427" y="60"/>
                  </a:cubicBezTo>
                  <a:cubicBezTo>
                    <a:pt x="440" y="60"/>
                    <a:pt x="451" y="71"/>
                    <a:pt x="451" y="85"/>
                  </a:cubicBezTo>
                  <a:cubicBezTo>
                    <a:pt x="451" y="98"/>
                    <a:pt x="440" y="109"/>
                    <a:pt x="427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1" grpId="0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E0EDC81-59D9-4AD8-A993-F0553946B875}"/>
              </a:ext>
            </a:extLst>
          </p:cNvPr>
          <p:cNvGrpSpPr/>
          <p:nvPr/>
        </p:nvGrpSpPr>
        <p:grpSpPr>
          <a:xfrm>
            <a:off x="247327" y="1539331"/>
            <a:ext cx="11697345" cy="945637"/>
            <a:chOff x="247327" y="1972468"/>
            <a:chExt cx="11697345" cy="945637"/>
          </a:xfrm>
        </p:grpSpPr>
        <p:sp useBgFill="1">
          <p:nvSpPr>
            <p:cNvPr id="36" name="Rounded Rectangle 7">
              <a:extLst>
                <a:ext uri="{FF2B5EF4-FFF2-40B4-BE49-F238E27FC236}">
                  <a16:creationId xmlns:a16="http://schemas.microsoft.com/office/drawing/2014/main" id="{B456F9B2-ADD3-1A4C-A51E-8B28C5F43907}"/>
                </a:ext>
              </a:extLst>
            </p:cNvPr>
            <p:cNvSpPr/>
            <p:nvPr/>
          </p:nvSpPr>
          <p:spPr>
            <a:xfrm>
              <a:off x="247327" y="1972468"/>
              <a:ext cx="11697345" cy="945637"/>
            </a:xfrm>
            <a:prstGeom prst="roundRect">
              <a:avLst>
                <a:gd name="adj" fmla="val 50000"/>
              </a:avLst>
            </a:prstGeom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36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Pflegen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Kontakte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zur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Kirchengemeinde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und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finden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Anlässe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zum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Austausch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Teardrop 4">
              <a:extLst>
                <a:ext uri="{FF2B5EF4-FFF2-40B4-BE49-F238E27FC236}">
                  <a16:creationId xmlns:a16="http://schemas.microsoft.com/office/drawing/2014/main" id="{69EE6935-10BA-124E-9FBA-AB3873814C2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7327" y="1972468"/>
              <a:ext cx="945637" cy="945637"/>
            </a:xfrm>
            <a:prstGeom prst="teardrop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C316B16-7D07-4E1B-8776-054D25785641}"/>
              </a:ext>
            </a:extLst>
          </p:cNvPr>
          <p:cNvGrpSpPr/>
          <p:nvPr/>
        </p:nvGrpSpPr>
        <p:grpSpPr>
          <a:xfrm>
            <a:off x="271969" y="2875872"/>
            <a:ext cx="11672703" cy="945637"/>
            <a:chOff x="271969" y="3309009"/>
            <a:chExt cx="11672703" cy="945637"/>
          </a:xfrm>
        </p:grpSpPr>
        <p:sp useBgFill="1">
          <p:nvSpPr>
            <p:cNvPr id="38" name="Rounded Rectangle 8">
              <a:extLst>
                <a:ext uri="{FF2B5EF4-FFF2-40B4-BE49-F238E27FC236}">
                  <a16:creationId xmlns:a16="http://schemas.microsoft.com/office/drawing/2014/main" id="{15CF4A49-41F9-904A-9DE1-E24CAC9D4FF9}"/>
                </a:ext>
              </a:extLst>
            </p:cNvPr>
            <p:cNvSpPr/>
            <p:nvPr/>
          </p:nvSpPr>
          <p:spPr>
            <a:xfrm>
              <a:off x="271969" y="3309009"/>
              <a:ext cx="11672703" cy="945637"/>
            </a:xfrm>
            <a:prstGeom prst="roundRect">
              <a:avLst>
                <a:gd name="adj" fmla="val 50000"/>
              </a:avLst>
            </a:prstGeom>
            <a:ln>
              <a:solidFill>
                <a:srgbClr val="FF85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36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Tauschen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sich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regelmäßig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zu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Anliegen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und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Interessen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aus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und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unterstützen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sich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gegenseitig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mit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Wissen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und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Ressourcen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9" name="Teardrop 9">
              <a:extLst>
                <a:ext uri="{FF2B5EF4-FFF2-40B4-BE49-F238E27FC236}">
                  <a16:creationId xmlns:a16="http://schemas.microsoft.com/office/drawing/2014/main" id="{C926B857-9DB2-4443-B55E-25A58B86B62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969" y="3309009"/>
              <a:ext cx="945637" cy="945637"/>
            </a:xfrm>
            <a:prstGeom prst="teardrop">
              <a:avLst/>
            </a:prstGeom>
            <a:solidFill>
              <a:srgbClr val="FF8517"/>
            </a:solidFill>
            <a:ln>
              <a:solidFill>
                <a:srgbClr val="FF85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4941162-4A05-45CE-ACDC-1490D231400E}"/>
              </a:ext>
            </a:extLst>
          </p:cNvPr>
          <p:cNvGrpSpPr/>
          <p:nvPr/>
        </p:nvGrpSpPr>
        <p:grpSpPr>
          <a:xfrm>
            <a:off x="271969" y="4212414"/>
            <a:ext cx="11672703" cy="945637"/>
            <a:chOff x="271969" y="4645551"/>
            <a:chExt cx="11672703" cy="945637"/>
          </a:xfrm>
        </p:grpSpPr>
        <p:sp useBgFill="1"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A2E515A9-1ABC-984A-BFFB-E90B2A72A698}"/>
                </a:ext>
              </a:extLst>
            </p:cNvPr>
            <p:cNvSpPr/>
            <p:nvPr/>
          </p:nvSpPr>
          <p:spPr>
            <a:xfrm>
              <a:off x="271969" y="4645551"/>
              <a:ext cx="11672703" cy="94563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36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Stehen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gemeinsam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für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Ihre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Ziele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ein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Finden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mit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der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Kirchgengemeinde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einen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Partner, der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mit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Ihnen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für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 Sie </a:t>
              </a:r>
              <a:r>
                <a:rPr lang="en-US" sz="2000" dirty="0" err="1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argumentiert</a:t>
              </a:r>
              <a:r>
                <a:rPr lang="en-US" sz="20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1" name="Teardrop 13">
              <a:extLst>
                <a:ext uri="{FF2B5EF4-FFF2-40B4-BE49-F238E27FC236}">
                  <a16:creationId xmlns:a16="http://schemas.microsoft.com/office/drawing/2014/main" id="{D5AEB1A0-41B2-7C49-8933-C7EF81330EB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969" y="4645551"/>
              <a:ext cx="945637" cy="945637"/>
            </a:xfrm>
            <a:prstGeom prst="teardrop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cs typeface="Calibri" panose="020F0502020204030204" pitchFamily="34" charset="0"/>
                </a:rPr>
                <a:t>03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9948EEAA-77CF-4212-BAF1-861FE290B492}"/>
              </a:ext>
            </a:extLst>
          </p:cNvPr>
          <p:cNvSpPr txBox="1"/>
          <p:nvPr/>
        </p:nvSpPr>
        <p:spPr>
          <a:xfrm>
            <a:off x="6738889" y="976403"/>
            <a:ext cx="520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/>
              <a:t>Am Beispiel der Kirchengemeinde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8A0F580-CEDF-4DC9-9090-1B79F10DCDE6}"/>
              </a:ext>
            </a:extLst>
          </p:cNvPr>
          <p:cNvSpPr/>
          <p:nvPr/>
        </p:nvSpPr>
        <p:spPr>
          <a:xfrm>
            <a:off x="5601295" y="224058"/>
            <a:ext cx="632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Bauen Sie sich ein unterstützendes Netzwerk auf.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354BF9D-2818-495C-944B-ED25E25730C2}"/>
              </a:ext>
            </a:extLst>
          </p:cNvPr>
          <p:cNvSpPr/>
          <p:nvPr/>
        </p:nvSpPr>
        <p:spPr>
          <a:xfrm>
            <a:off x="5296703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1EEE27E-3921-45CE-86A4-3C8C84D31F70}"/>
              </a:ext>
            </a:extLst>
          </p:cNvPr>
          <p:cNvGrpSpPr/>
          <p:nvPr/>
        </p:nvGrpSpPr>
        <p:grpSpPr>
          <a:xfrm>
            <a:off x="8462268" y="5745225"/>
            <a:ext cx="548452" cy="552143"/>
            <a:chOff x="2309697" y="148041"/>
            <a:chExt cx="548452" cy="552143"/>
          </a:xfrm>
        </p:grpSpPr>
        <p:sp>
          <p:nvSpPr>
            <p:cNvPr id="21" name="Oval 76">
              <a:hlinkClick r:id="rId3" tooltip="Mehr Informationen zu &quot;erzähl davon&quot;"/>
              <a:extLst>
                <a:ext uri="{FF2B5EF4-FFF2-40B4-BE49-F238E27FC236}">
                  <a16:creationId xmlns:a16="http://schemas.microsoft.com/office/drawing/2014/main" id="{6A8ED9EF-9520-4949-8145-59CB52450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697" y="148041"/>
              <a:ext cx="548452" cy="55214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1463554B-E678-4026-B4FD-E1F7DB89A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5" y="250766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309AD916-21CF-4A3C-9DC4-50AD0BE4E39C}"/>
              </a:ext>
            </a:extLst>
          </p:cNvPr>
          <p:cNvSpPr txBox="1"/>
          <p:nvPr/>
        </p:nvSpPr>
        <p:spPr>
          <a:xfrm>
            <a:off x="9010720" y="5651965"/>
            <a:ext cx="2718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Ein Beispiel für eine Plattform zur Vernetzung von Vereinen finden Sie hier.</a:t>
            </a:r>
          </a:p>
        </p:txBody>
      </p:sp>
    </p:spTree>
    <p:extLst>
      <p:ext uri="{BB962C8B-B14F-4D97-AF65-F5344CB8AC3E}">
        <p14:creationId xmlns:p14="http://schemas.microsoft.com/office/powerpoint/2010/main" val="21289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6717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3972338" y="1617123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640965" y="1992162"/>
            <a:ext cx="6236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Teilen Sie Ihr Wissen und profitieren Sie vom Wissen anderer.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10146951" y="3200468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6" y="5288625"/>
            <a:ext cx="683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Mit Ihrem vereinten Wissen befähigen Sie sich und Ihre Kameraden dazu, sicher und informiert aufzutreten. </a:t>
            </a:r>
          </a:p>
        </p:txBody>
      </p:sp>
    </p:spTree>
    <p:extLst>
      <p:ext uri="{BB962C8B-B14F-4D97-AF65-F5344CB8AC3E}">
        <p14:creationId xmlns:p14="http://schemas.microsoft.com/office/powerpoint/2010/main" val="202311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 56">
            <a:extLst>
              <a:ext uri="{FF2B5EF4-FFF2-40B4-BE49-F238E27FC236}">
                <a16:creationId xmlns:a16="http://schemas.microsoft.com/office/drawing/2014/main" id="{CDE4837D-2491-3B4C-9C49-1104579673BF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"/>
                    </a14:imgEffect>
                    <a14:imgEffect>
                      <a14:brightnessContrast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1972" y="4374137"/>
            <a:ext cx="2109470" cy="225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E4202D37-1F3D-EC46-9023-98ED37F96B0D}"/>
              </a:ext>
            </a:extLst>
          </p:cNvPr>
          <p:cNvSpPr/>
          <p:nvPr/>
        </p:nvSpPr>
        <p:spPr>
          <a:xfrm>
            <a:off x="6531199" y="1787045"/>
            <a:ext cx="570132" cy="38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EB0852F-0E72-4504-9941-DDB2298CC28D}"/>
              </a:ext>
            </a:extLst>
          </p:cNvPr>
          <p:cNvCxnSpPr>
            <a:cxnSpLocks/>
          </p:cNvCxnSpPr>
          <p:nvPr/>
        </p:nvCxnSpPr>
        <p:spPr>
          <a:xfrm>
            <a:off x="0" y="742230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AFDBC41D-7EBF-F248-A15E-68FED9B67191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441" l="9195" r="97893">
                        <a14:foregroundMark x1="92720" y1="38923" x2="92720" y2="38923"/>
                        <a14:foregroundMark x1="92720" y1="32505" x2="92720" y2="32505"/>
                        <a14:foregroundMark x1="98084" y1="36232" x2="98084" y2="36232"/>
                      </a14:backgroundRemoval>
                    </a14:imgEffect>
                    <a14:imgEffect>
                      <a14:brightnessContrast bright="2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23050" flipH="1">
            <a:off x="5490021" y="2382608"/>
            <a:ext cx="556796" cy="67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0FB7EADC-6CFF-5947-A2C9-DEE9A50B2D7B}"/>
              </a:ext>
            </a:extLst>
          </p:cNvPr>
          <p:cNvSpPr/>
          <p:nvPr/>
        </p:nvSpPr>
        <p:spPr>
          <a:xfrm>
            <a:off x="9036042" y="4822221"/>
            <a:ext cx="510699" cy="14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EDE9B7-6994-B44F-A61F-6FE491A7059F}"/>
              </a:ext>
            </a:extLst>
          </p:cNvPr>
          <p:cNvSpPr/>
          <p:nvPr/>
        </p:nvSpPr>
        <p:spPr>
          <a:xfrm>
            <a:off x="8484629" y="5595941"/>
            <a:ext cx="160176" cy="9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368C99D2-DB3E-6340-83A6-0A1375F8F492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10" b="89990" l="9987" r="89970">
                        <a14:foregroundMark x1="56535" y1="19582" x2="56535" y2="19582"/>
                        <a14:foregroundMark x1="57143" y1="15306" x2="57143" y2="15306"/>
                        <a14:foregroundMark x1="57968" y1="15938" x2="57968" y2="15938"/>
                      </a14:backgroundRemoval>
                    </a14:imgEffect>
                    <a14:imgEffect>
                      <a14:sharpenSoften amount="99000"/>
                    </a14:imgEffect>
                    <a14:imgEffect>
                      <a14:brightnessContrast bright="29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491" y="4998085"/>
            <a:ext cx="2081530" cy="1859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F6959A9-CECA-0044-8E8B-63D5E73A007C}"/>
              </a:ext>
            </a:extLst>
          </p:cNvPr>
          <p:cNvSpPr/>
          <p:nvPr/>
        </p:nvSpPr>
        <p:spPr>
          <a:xfrm>
            <a:off x="2745859" y="5025883"/>
            <a:ext cx="1633855" cy="164211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0FB9ED12-4E87-0D47-94D8-F642CC3F822F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3352">
            <a:off x="83311" y="4436721"/>
            <a:ext cx="3991610" cy="401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EC0264DD-18AF-ED41-9CF5-E32B7B28C6E4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41714">
            <a:off x="1341693" y="4711709"/>
            <a:ext cx="1863816" cy="273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0D5A4371-EF52-4D44-9863-7EA4EEC385BF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6"/>
          <a:stretch/>
        </p:blipFill>
        <p:spPr bwMode="auto">
          <a:xfrm>
            <a:off x="6916378" y="4587216"/>
            <a:ext cx="417993" cy="48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144FD83-BD5A-CE47-BCD2-40FA6970F84F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3816" y="6345055"/>
            <a:ext cx="3011558" cy="237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E617C1D1-40B8-254B-A177-E455F8A36FCC}"/>
              </a:ext>
            </a:extLst>
          </p:cNvPr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7222" l="1163" r="93411">
                        <a14:foregroundMark x1="66667" y1="51944" x2="66667" y2="78611"/>
                        <a14:foregroundMark x1="91085" y1="73333" x2="93798" y2="70556"/>
                        <a14:foregroundMark x1="69380" y1="55000" x2="49612" y2="21667"/>
                        <a14:foregroundMark x1="53876" y1="52222" x2="50388" y2="8611"/>
                        <a14:foregroundMark x1="50388" y1="8611" x2="44961" y2="9722"/>
                        <a14:foregroundMark x1="57752" y1="11944" x2="41473" y2="4722"/>
                        <a14:foregroundMark x1="41473" y1="4722" x2="34109" y2="5000"/>
                        <a14:foregroundMark x1="15891" y1="58056" x2="6589" y2="57500"/>
                        <a14:foregroundMark x1="8527" y1="49444" x2="3876" y2="48056"/>
                        <a14:foregroundMark x1="4651" y1="42222" x2="4651" y2="42222"/>
                        <a14:foregroundMark x1="10465" y1="33333" x2="10465" y2="33333"/>
                        <a14:foregroundMark x1="1163" y1="27500" x2="1163" y2="27500"/>
                        <a14:foregroundMark x1="47674" y1="87500" x2="64341" y2="90556"/>
                        <a14:foregroundMark x1="64341" y1="90556" x2="71318" y2="85000"/>
                        <a14:foregroundMark x1="79845" y1="59444" x2="85271" y2="44167"/>
                        <a14:foregroundMark x1="85271" y1="44167" x2="72093" y2="37778"/>
                        <a14:foregroundMark x1="75581" y1="93333" x2="80233" y2="93333"/>
                        <a14:foregroundMark x1="50775" y1="92222" x2="38372" y2="95833"/>
                        <a14:foregroundMark x1="73643" y1="94167" x2="77907" y2="97222"/>
                        <a14:foregroundMark x1="6202" y1="58056" x2="1938" y2="60000"/>
                        <a14:foregroundMark x1="12791" y1="56111" x2="15116" y2="54722"/>
                        <a14:foregroundMark x1="1550" y1="26944" x2="1550" y2="26944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245" y="5077609"/>
            <a:ext cx="1134495" cy="1468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6AF7524-647E-ED4D-9AD7-340EFA72B8E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76658"/>
          <a:stretch/>
        </p:blipFill>
        <p:spPr>
          <a:xfrm>
            <a:off x="7212766" y="4587216"/>
            <a:ext cx="695973" cy="61837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59F20F9-703C-8045-9B40-B9BBEDBF4DC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9213" b="16649"/>
          <a:stretch/>
        </p:blipFill>
        <p:spPr>
          <a:xfrm>
            <a:off x="6661899" y="5408661"/>
            <a:ext cx="1808910" cy="441745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29D18ED-E75D-A941-AC54-F4CDF7D03FC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22126"/>
          <a:stretch/>
        </p:blipFill>
        <p:spPr>
          <a:xfrm>
            <a:off x="6920629" y="4976334"/>
            <a:ext cx="1280246" cy="44045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6B04657E-9376-F34C-979C-DA7BD7411886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7"/>
          <a:stretch/>
        </p:blipFill>
        <p:spPr bwMode="auto">
          <a:xfrm>
            <a:off x="7526641" y="926645"/>
            <a:ext cx="2653476" cy="682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8362BF73-4A5D-0540-A1B7-DB78AD2E3050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9"/>
          <a:stretch/>
        </p:blipFill>
        <p:spPr bwMode="auto">
          <a:xfrm>
            <a:off x="7374103" y="1462280"/>
            <a:ext cx="3102103" cy="294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074B81CA-64B8-6C46-A120-B4300AD5062D}"/>
              </a:ext>
            </a:extLst>
          </p:cNvPr>
          <p:cNvPicPr/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84" b="89800" l="9832" r="92566">
                        <a14:foregroundMark x1="77818" y1="83176" x2="77818" y2="83176"/>
                        <a14:foregroundMark x1="90528" y1="82019" x2="90528" y2="82019"/>
                        <a14:foregroundMark x1="80456" y1="44269" x2="80456" y2="44269"/>
                        <a14:foregroundMark x1="74460" y1="34805" x2="74460" y2="34805"/>
                        <a14:foregroundMark x1="38129" y1="24185" x2="38129" y2="24185"/>
                        <a14:foregroundMark x1="27338" y1="17666" x2="27338" y2="17666"/>
                        <a14:foregroundMark x1="21942" y1="15878" x2="21942" y2="15878"/>
                        <a14:foregroundMark x1="34652" y1="66141" x2="34652" y2="66141"/>
                        <a14:foregroundMark x1="43405" y1="76130" x2="43405" y2="76130"/>
                        <a14:foregroundMark x1="75060" y1="41325" x2="75060" y2="41325"/>
                        <a14:foregroundMark x1="75060" y1="33649" x2="75060" y2="33649"/>
                        <a14:foregroundMark x1="92566" y1="53733" x2="92566" y2="53733"/>
                        <a14:foregroundMark x1="80456" y1="33649" x2="80456" y2="33649"/>
                      </a14:backgroundRemoval>
                    </a14:imgEffect>
                    <a14:imgEffect>
                      <a14:sharpenSoften amount="-41000"/>
                    </a14:imgEffect>
                    <a14:imgEffect>
                      <a14:brightnessContrast bright="10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170318">
            <a:off x="10187596" y="688264"/>
            <a:ext cx="1703729" cy="1746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30ADFEC5-E98F-EA4F-B1D7-0D30955ADAB2}"/>
              </a:ext>
            </a:extLst>
          </p:cNvPr>
          <p:cNvPicPr/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24" b="89441" l="9195" r="97893">
                        <a14:foregroundMark x1="92720" y1="38923" x2="92720" y2="38923"/>
                        <a14:foregroundMark x1="92720" y1="32505" x2="92720" y2="32505"/>
                        <a14:foregroundMark x1="98084" y1="36232" x2="98084" y2="36232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51968">
            <a:off x="11201876" y="2479363"/>
            <a:ext cx="499745" cy="392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E829187E-C13E-204C-9DEC-2799243976A4}"/>
              </a:ext>
            </a:extLst>
          </p:cNvPr>
          <p:cNvPicPr/>
          <p:nvPr/>
        </p:nvPicPr>
        <p:blipFill rotWithShape="1">
          <a:blip r:embed="rId23" cstate="print">
            <a:grayscl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4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346">
            <a:off x="8139541" y="2146068"/>
            <a:ext cx="1963420" cy="149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1C9866E-CB6A-5447-8413-400F17B5ECCE}"/>
              </a:ext>
            </a:extLst>
          </p:cNvPr>
          <p:cNvPicPr/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-6566" r="29626" b="35978"/>
          <a:stretch/>
        </p:blipFill>
        <p:spPr bwMode="auto">
          <a:xfrm rot="7269620">
            <a:off x="9337286" y="2055250"/>
            <a:ext cx="647065" cy="39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EF521DEE-A3F6-A640-9DEE-8A81EF2B0308}"/>
              </a:ext>
            </a:extLst>
          </p:cNvPr>
          <p:cNvPicPr/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583" b="89990" l="9973" r="89989">
                        <a14:foregroundMark x1="79408" y1="47068" x2="79408" y2="47068"/>
                        <a14:foregroundMark x1="84376" y1="45602" x2="84376" y2="45602"/>
                        <a14:foregroundMark x1="43079" y1="87664" x2="43079" y2="87664"/>
                        <a14:foregroundMark x1="21312" y1="74216" x2="21312" y2="74216"/>
                        <a14:foregroundMark x1="11377" y1="54752" x2="11377" y2="54752"/>
                        <a14:foregroundMark x1="15700" y1="22548" x2="15700" y2="22548"/>
                        <a14:foregroundMark x1="36026" y1="7583" x2="36026" y2="7583"/>
                      </a14:backgroundRemoval>
                    </a14:imgEffect>
                    <a14:imgEffect>
                      <a14:brightnessContrast bright="27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3175">
            <a:off x="6857653" y="1835319"/>
            <a:ext cx="1628140" cy="122110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8E499DAD-59E3-7044-99D0-44D6D4299764}"/>
              </a:ext>
            </a:extLst>
          </p:cNvPr>
          <p:cNvPicPr/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23" b="27261"/>
          <a:stretch/>
        </p:blipFill>
        <p:spPr bwMode="auto">
          <a:xfrm rot="20815479">
            <a:off x="10575889" y="2887698"/>
            <a:ext cx="933075" cy="253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DCA4F1BD-A51B-D24D-BAE7-15D21FBA03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19176"/>
          <a:stretch/>
        </p:blipFill>
        <p:spPr>
          <a:xfrm rot="394539">
            <a:off x="8581079" y="1841063"/>
            <a:ext cx="1587264" cy="291391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C044BAED-984B-5343-B9B7-E1FCDAE79073}"/>
              </a:ext>
            </a:extLst>
          </p:cNvPr>
          <p:cNvPicPr/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-6566" r="29626" b="35978"/>
          <a:stretch/>
        </p:blipFill>
        <p:spPr bwMode="auto">
          <a:xfrm rot="6084358" flipV="1">
            <a:off x="8395950" y="2043203"/>
            <a:ext cx="574801" cy="40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6E945F45-BD60-9F40-84AC-810A9A087C11}"/>
              </a:ext>
            </a:extLst>
          </p:cNvPr>
          <p:cNvPicPr/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960" b="91203" l="9936" r="89989">
                        <a14:foregroundMark x1="77929" y1="71284" x2="77929" y2="71284"/>
                        <a14:foregroundMark x1="68449" y1="10516" x2="69814" y2="13650"/>
                        <a14:foregroundMark x1="66705" y1="12336" x2="71938" y2="14661"/>
                        <a14:foregroundMark x1="75806" y1="18049" x2="77550" y2="23205"/>
                        <a14:foregroundMark x1="75995" y1="24520" x2="76981" y2="78008"/>
                        <a14:foregroundMark x1="57224" y1="90192" x2="57224" y2="90192"/>
                        <a14:foregroundMark x1="56807" y1="91203" x2="56807" y2="91203"/>
                        <a14:foregroundMark x1="65301" y1="91203" x2="65301" y2="91203"/>
                      </a14:backgroundRemoval>
                    </a14:imgEffect>
                    <a14:imgEffect>
                      <a14:sharpenSoften amount="83000"/>
                    </a14:imgEffect>
                    <a14:imgEffect>
                      <a14:colorTemperature colorTemp="4700"/>
                    </a14:imgEffect>
                    <a14:imgEffect>
                      <a14:brightnessContrast bright="5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30" t="3506" r="14061"/>
          <a:stretch/>
        </p:blipFill>
        <p:spPr bwMode="auto">
          <a:xfrm rot="5400000">
            <a:off x="2358874" y="485322"/>
            <a:ext cx="2797925" cy="3311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81130379-49D0-5843-AEA4-C12C47AE7658}"/>
              </a:ext>
            </a:extLst>
          </p:cNvPr>
          <p:cNvPicPr/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9"/>
          <a:stretch/>
        </p:blipFill>
        <p:spPr bwMode="auto">
          <a:xfrm rot="3085793">
            <a:off x="4446830" y="1899062"/>
            <a:ext cx="2547273" cy="308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C765CBDE-1A1F-9144-870A-58454536779D}"/>
              </a:ext>
            </a:extLst>
          </p:cNvPr>
          <p:cNvPicPr/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88256" l="0" r="84970"/>
                    </a14:imgEffect>
                    <a14:imgEffect>
                      <a14:brightnessContrast bright="7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52839">
            <a:off x="868259" y="2169978"/>
            <a:ext cx="755299" cy="746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CD087AFD-14EA-6149-B684-8621194F06A9}"/>
              </a:ext>
            </a:extLst>
          </p:cNvPr>
          <p:cNvPicPr/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49715">
            <a:off x="1422930" y="1639694"/>
            <a:ext cx="1029786" cy="686309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6058890A-3C2D-8046-816F-69944FD9BA47}"/>
              </a:ext>
            </a:extLst>
          </p:cNvPr>
          <p:cNvPicPr/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534" b="27795"/>
          <a:stretch/>
        </p:blipFill>
        <p:spPr bwMode="auto">
          <a:xfrm>
            <a:off x="0" y="894807"/>
            <a:ext cx="2963589" cy="59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76B51299-F621-4846-864D-9965AEAC320A}"/>
              </a:ext>
            </a:extLst>
          </p:cNvPr>
          <p:cNvPicPr/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8" t="-2489" b="25502"/>
          <a:stretch/>
        </p:blipFill>
        <p:spPr bwMode="auto">
          <a:xfrm>
            <a:off x="468715" y="1334124"/>
            <a:ext cx="2873454" cy="391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Grafik 79" descr="Bildergebnis fÃ¼r feuerwehrauto clipart">
            <a:extLst>
              <a:ext uri="{FF2B5EF4-FFF2-40B4-BE49-F238E27FC236}">
                <a16:creationId xmlns:a16="http://schemas.microsoft.com/office/drawing/2014/main" id="{2B60651E-519E-8448-8C04-EF73654FB793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17130" r="9845" b="30836"/>
          <a:stretch>
            <a:fillRect/>
          </a:stretch>
        </p:blipFill>
        <p:spPr bwMode="auto">
          <a:xfrm>
            <a:off x="3912633" y="965958"/>
            <a:ext cx="739566" cy="526374"/>
          </a:xfrm>
          <a:prstGeom prst="parallelogram">
            <a:avLst/>
          </a:prstGeom>
          <a:noFill/>
        </p:spPr>
      </p:pic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EFFADBE-A6EE-3044-A540-9E5598911CFC}"/>
              </a:ext>
            </a:extLst>
          </p:cNvPr>
          <p:cNvSpPr/>
          <p:nvPr/>
        </p:nvSpPr>
        <p:spPr>
          <a:xfrm>
            <a:off x="3459241" y="1073872"/>
            <a:ext cx="484923" cy="998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5D76F8B-F0C0-BA43-8102-0B33A1B19553}"/>
              </a:ext>
            </a:extLst>
          </p:cNvPr>
          <p:cNvSpPr/>
          <p:nvPr/>
        </p:nvSpPr>
        <p:spPr>
          <a:xfrm>
            <a:off x="3483840" y="1589769"/>
            <a:ext cx="808862" cy="463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62E78E5D-ABC6-5046-8463-D3CB30A899EA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5"/>
          <a:stretch/>
        </p:blipFill>
        <p:spPr>
          <a:xfrm flipH="1">
            <a:off x="3238918" y="995868"/>
            <a:ext cx="1070548" cy="109036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AA2E742-2DEE-FC43-974C-D875C1ECD91D}"/>
              </a:ext>
            </a:extLst>
          </p:cNvPr>
          <p:cNvSpPr txBox="1"/>
          <p:nvPr/>
        </p:nvSpPr>
        <p:spPr>
          <a:xfrm>
            <a:off x="8840999" y="478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CD2D4A-B2D4-C64F-9A4C-975B6145E8BA}"/>
              </a:ext>
            </a:extLst>
          </p:cNvPr>
          <p:cNvPicPr/>
          <p:nvPr/>
        </p:nvPicPr>
        <p:blipFill rotWithShape="1">
          <a:blip r:embed="rId4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52"/>
          <a:stretch/>
        </p:blipFill>
        <p:spPr bwMode="auto">
          <a:xfrm>
            <a:off x="1467237" y="3456622"/>
            <a:ext cx="8782593" cy="671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D88D93B7-4C63-704B-90BD-DE653CEF318B}"/>
              </a:ext>
            </a:extLst>
          </p:cNvPr>
          <p:cNvPicPr/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840" b="90275" l="7722" r="93518">
                        <a14:foregroundMark x1="70543" y1="15561" x2="70543" y2="15561"/>
                        <a14:foregroundMark x1="85510" y1="46796" x2="85510" y2="46796"/>
                        <a14:foregroundMark x1="83317" y1="40503" x2="83317" y2="40503"/>
                        <a14:foregroundMark x1="86273" y1="41533" x2="86273" y2="41533"/>
                        <a14:foregroundMark x1="93518" y1="36156" x2="93518" y2="36156"/>
                        <a14:foregroundMark x1="44614" y1="86842" x2="44614" y2="86842"/>
                        <a14:foregroundMark x1="18303" y1="90389" x2="18303" y2="90389"/>
                        <a14:foregroundMark x1="52050" y1="45080" x2="52050" y2="45080"/>
                        <a14:foregroundMark x1="50048" y1="44851" x2="50048" y2="44851"/>
                        <a14:foregroundMark x1="20400" y1="45080" x2="20400" y2="45080"/>
                        <a14:foregroundMark x1="17922" y1="44508" x2="17922" y2="44508"/>
                        <a14:foregroundMark x1="9056" y1="43936" x2="9056" y2="43936"/>
                        <a14:foregroundMark x1="7722" y1="63043" x2="7722" y2="63043"/>
                        <a14:foregroundMark x1="19447" y1="48284" x2="19447" y2="48284"/>
                        <a14:backgroundMark x1="18969" y1="36203" x2="18969" y2="36203"/>
                        <a14:backgroundMark x1="48619" y1="37528" x2="48619" y2="37528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-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0584" y="4557533"/>
            <a:ext cx="1905257" cy="1676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A3131F16-26B3-004E-97FC-0523C63F8E56}"/>
              </a:ext>
            </a:extLst>
          </p:cNvPr>
          <p:cNvPicPr/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" b="25000"/>
          <a:stretch/>
        </p:blipFill>
        <p:spPr bwMode="auto">
          <a:xfrm>
            <a:off x="9569100" y="4192160"/>
            <a:ext cx="1689654" cy="474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D84FCEA7-32E4-1741-B1FA-C248996CB942}"/>
              </a:ext>
            </a:extLst>
          </p:cNvPr>
          <p:cNvPicPr/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86524" l="0" r="100000">
                        <a14:foregroundMark x1="50990" y1="18339" x2="50990" y2="18339"/>
                        <a14:foregroundMark x1="49505" y1="15225" x2="36634" y2="24567"/>
                        <a14:foregroundMark x1="54455" y1="29066" x2="54950" y2="50173"/>
                        <a14:backgroundMark x1="35165" y1="16998" x2="35165" y2="16998"/>
                        <a14:backgroundMark x1="33077" y1="16118" x2="35532" y2="16937"/>
                        <a14:backgroundMark x1="72772" y1="6920" x2="86139" y2="15917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1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59"/>
          <a:stretch/>
        </p:blipFill>
        <p:spPr bwMode="auto">
          <a:xfrm rot="4443031">
            <a:off x="8549836" y="4557225"/>
            <a:ext cx="990098" cy="1286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7D126257-DA94-C24A-8995-189F6B156FDC}"/>
              </a:ext>
            </a:extLst>
          </p:cNvPr>
          <p:cNvPicPr/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8648303" y="6053211"/>
            <a:ext cx="3329490" cy="474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321ED35-D409-DC4B-ACD3-2EEE91DA7211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b="27618"/>
          <a:stretch/>
        </p:blipFill>
        <p:spPr>
          <a:xfrm>
            <a:off x="9790065" y="6370399"/>
            <a:ext cx="1490274" cy="263545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E1B128CC-90C7-1A44-98BE-78C7B1949C45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524" b="89441" l="9195" r="97893">
                        <a14:foregroundMark x1="92720" y1="38923" x2="92720" y2="38923"/>
                        <a14:foregroundMark x1="92720" y1="32505" x2="92720" y2="32505"/>
                        <a14:foregroundMark x1="98084" y1="36232" x2="98084" y2="36232"/>
                      </a14:backgroundRemoval>
                    </a14:imgEffect>
                    <a14:imgEffect>
                      <a14:brightnessContrast bright="2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14764" flipV="1">
            <a:off x="4295383" y="4733919"/>
            <a:ext cx="536575" cy="699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A63C9CF9-0C1D-434F-BF48-3CB256BACF1C}"/>
              </a:ext>
            </a:extLst>
          </p:cNvPr>
          <p:cNvPicPr/>
          <p:nvPr/>
        </p:nvPicPr>
        <p:blipFill rotWithShape="1"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9524" b="89441" l="9195" r="97893">
                        <a14:foregroundMark x1="92720" y1="38923" x2="92720" y2="38923"/>
                        <a14:foregroundMark x1="92720" y1="32505" x2="92720" y2="32505"/>
                        <a14:foregroundMark x1="98084" y1="36232" x2="98084" y2="36232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1808" y="6062950"/>
            <a:ext cx="637540" cy="50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063AD600-4157-4281-885A-4A98475E79C0}"/>
              </a:ext>
            </a:extLst>
          </p:cNvPr>
          <p:cNvSpPr/>
          <p:nvPr/>
        </p:nvSpPr>
        <p:spPr>
          <a:xfrm>
            <a:off x="3944164" y="224058"/>
            <a:ext cx="7981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Teilen Sie Ihr Wissen und profitieren Sie vom Wissen anderer.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28BFEEA-A49F-4F4A-861D-7E115F2706E6}"/>
              </a:ext>
            </a:extLst>
          </p:cNvPr>
          <p:cNvSpPr/>
          <p:nvPr/>
        </p:nvSpPr>
        <p:spPr>
          <a:xfrm>
            <a:off x="3757836" y="233875"/>
            <a:ext cx="403977" cy="36932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B95F9C0-7BF8-49CD-BB87-B070C16C2BBF}"/>
              </a:ext>
            </a:extLst>
          </p:cNvPr>
          <p:cNvGrpSpPr/>
          <p:nvPr/>
        </p:nvGrpSpPr>
        <p:grpSpPr>
          <a:xfrm>
            <a:off x="182119" y="87447"/>
            <a:ext cx="548452" cy="552143"/>
            <a:chOff x="2309697" y="148041"/>
            <a:chExt cx="548452" cy="552143"/>
          </a:xfrm>
        </p:grpSpPr>
        <p:sp>
          <p:nvSpPr>
            <p:cNvPr id="90" name="Oval 76">
              <a:hlinkClick r:id="rId52" tooltip="Praxisbeispiel: Wissensmanagement bei der Feuerwehr"/>
              <a:extLst>
                <a:ext uri="{FF2B5EF4-FFF2-40B4-BE49-F238E27FC236}">
                  <a16:creationId xmlns:a16="http://schemas.microsoft.com/office/drawing/2014/main" id="{54073BC3-0B79-4B02-9942-38DEB1817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697" y="148041"/>
              <a:ext cx="548452" cy="55214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CEBE57E1-C170-4384-8346-4462514D6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325" y="250766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3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45000">
              <a:srgbClr val="FF6600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90B15D-06B9-48E8-8786-534FF1A7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39700"/>
            <a:ext cx="9766299" cy="75234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EB4D96-3E73-40F6-BC6F-A7F4DA3E8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418927"/>
            <a:ext cx="9867900" cy="2387600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+mn-lt"/>
              </a:rPr>
              <a:t>Begeben Sie sich nun auf den Weg in Richtung erfolgreiche Kommunikation.</a:t>
            </a:r>
          </a:p>
        </p:txBody>
      </p:sp>
    </p:spTree>
    <p:extLst>
      <p:ext uri="{BB962C8B-B14F-4D97-AF65-F5344CB8AC3E}">
        <p14:creationId xmlns:p14="http://schemas.microsoft.com/office/powerpoint/2010/main" val="303441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5">
            <a:extLst>
              <a:ext uri="{FF2B5EF4-FFF2-40B4-BE49-F238E27FC236}">
                <a16:creationId xmlns:a16="http://schemas.microsoft.com/office/drawing/2014/main" id="{F8C5E3F0-F0D8-43B1-8595-D7152939F03D}"/>
              </a:ext>
            </a:extLst>
          </p:cNvPr>
          <p:cNvSpPr/>
          <p:nvPr/>
        </p:nvSpPr>
        <p:spPr>
          <a:xfrm>
            <a:off x="838201" y="1202096"/>
            <a:ext cx="638175" cy="616266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Oval 35">
            <a:extLst>
              <a:ext uri="{FF2B5EF4-FFF2-40B4-BE49-F238E27FC236}">
                <a16:creationId xmlns:a16="http://schemas.microsoft.com/office/drawing/2014/main" id="{66DAD8C5-A4D9-4140-832D-BF15272FBA71}"/>
              </a:ext>
            </a:extLst>
          </p:cNvPr>
          <p:cNvSpPr/>
          <p:nvPr/>
        </p:nvSpPr>
        <p:spPr>
          <a:xfrm>
            <a:off x="838200" y="2206509"/>
            <a:ext cx="638175" cy="616266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Oval 35">
            <a:extLst>
              <a:ext uri="{FF2B5EF4-FFF2-40B4-BE49-F238E27FC236}">
                <a16:creationId xmlns:a16="http://schemas.microsoft.com/office/drawing/2014/main" id="{309BEEEE-84FA-4BA6-98CF-EF09BCA28CFF}"/>
              </a:ext>
            </a:extLst>
          </p:cNvPr>
          <p:cNvSpPr/>
          <p:nvPr/>
        </p:nvSpPr>
        <p:spPr>
          <a:xfrm>
            <a:off x="838202" y="3203747"/>
            <a:ext cx="638175" cy="616266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Oval 35">
            <a:extLst>
              <a:ext uri="{FF2B5EF4-FFF2-40B4-BE49-F238E27FC236}">
                <a16:creationId xmlns:a16="http://schemas.microsoft.com/office/drawing/2014/main" id="{5C840D70-5F63-498B-8037-F6DA4B2D28DE}"/>
              </a:ext>
            </a:extLst>
          </p:cNvPr>
          <p:cNvSpPr/>
          <p:nvPr/>
        </p:nvSpPr>
        <p:spPr>
          <a:xfrm>
            <a:off x="838201" y="4198363"/>
            <a:ext cx="638175" cy="616266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ED1EBB1D-30C5-4AD9-B521-ABD3CE03B7CB}"/>
              </a:ext>
            </a:extLst>
          </p:cNvPr>
          <p:cNvSpPr/>
          <p:nvPr/>
        </p:nvSpPr>
        <p:spPr>
          <a:xfrm>
            <a:off x="838201" y="5219706"/>
            <a:ext cx="638175" cy="616266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C80690-0AA7-447A-85F6-0A85D87081E3}"/>
              </a:ext>
            </a:extLst>
          </p:cNvPr>
          <p:cNvSpPr/>
          <p:nvPr/>
        </p:nvSpPr>
        <p:spPr>
          <a:xfrm>
            <a:off x="1663121" y="1325563"/>
            <a:ext cx="6557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+mj-lt"/>
              </a:rPr>
              <a:t>Versenden Sie den Wegweiser per Post oder E-Mail.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6F8A508-5B53-4824-BE57-D66C82430821}"/>
              </a:ext>
            </a:extLst>
          </p:cNvPr>
          <p:cNvSpPr/>
          <p:nvPr/>
        </p:nvSpPr>
        <p:spPr>
          <a:xfrm>
            <a:off x="1663120" y="2180264"/>
            <a:ext cx="1018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</a:rPr>
              <a:t>Verteilen Sie den Wegweiser, ausgedruckt oder auf Datenträgern, bei Veranstaltungsformaten, informellen Treffen etc.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7C33DCC-6CE7-49F7-8C31-5E26D3369B20}"/>
              </a:ext>
            </a:extLst>
          </p:cNvPr>
          <p:cNvSpPr/>
          <p:nvPr/>
        </p:nvSpPr>
        <p:spPr>
          <a:xfrm>
            <a:off x="1663120" y="3281047"/>
            <a:ext cx="10188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</a:rPr>
              <a:t>Nutzen Sie digitale Dokumentenablagen (zum Beispiel Dropbox).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E67CC2-FFCC-41C7-ABC7-1FDD21401748}"/>
              </a:ext>
            </a:extLst>
          </p:cNvPr>
          <p:cNvSpPr/>
          <p:nvPr/>
        </p:nvSpPr>
        <p:spPr>
          <a:xfrm>
            <a:off x="1663118" y="4090997"/>
            <a:ext cx="1018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</a:rPr>
              <a:t>Verbreiten Sie den Wegweiser über soziale Netzwerke, wie zum Beispiel in Facebook-Gruppen.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3A0D486-5F28-4FD1-945A-F8FE692B08A5}"/>
              </a:ext>
            </a:extLst>
          </p:cNvPr>
          <p:cNvSpPr/>
          <p:nvPr/>
        </p:nvSpPr>
        <p:spPr>
          <a:xfrm>
            <a:off x="1663117" y="5112340"/>
            <a:ext cx="1018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</a:rPr>
              <a:t>Hängen Sie einzelne Informationen (zum Beispiel das Lernen, Anwenden, Weitergeben-Plakat) am Schwarzen Brett aus.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FD36BF4-1752-4F01-8BE4-886B51FDA8C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Jetzt sind Sie dran!</a:t>
            </a:r>
          </a:p>
        </p:txBody>
      </p:sp>
    </p:spTree>
    <p:extLst>
      <p:ext uri="{BB962C8B-B14F-4D97-AF65-F5344CB8AC3E}">
        <p14:creationId xmlns:p14="http://schemas.microsoft.com/office/powerpoint/2010/main" val="218060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12E5E-803B-424C-A650-AB804FE8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Haben Sie noch Fragen?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A2A1B-53F4-4636-834B-D4CB5FFB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FF6600"/>
                </a:solidFill>
              </a:rPr>
              <a:t>Kontakt</a:t>
            </a:r>
            <a:endParaRPr lang="de-DE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de-DE" sz="2400" b="1" dirty="0"/>
              <a:t>Katharina Scharf </a:t>
            </a:r>
          </a:p>
          <a:p>
            <a:pPr marL="0" indent="0">
              <a:buNone/>
            </a:pPr>
            <a:r>
              <a:rPr lang="de-DE" sz="2400" dirty="0">
                <a:hlinkClick r:id="rId2"/>
              </a:rPr>
              <a:t>katharina.scharf@hs-osnabrueck.de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Kim </a:t>
            </a:r>
            <a:r>
              <a:rPr lang="de-DE" sz="2400" b="1" dirty="0" err="1"/>
              <a:t>Bodendiek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kim.bodendiek@hs-osnabrueck.de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9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D628A3E-8979-4F0F-AADB-20704AE6C172}"/>
              </a:ext>
            </a:extLst>
          </p:cNvPr>
          <p:cNvSpPr txBox="1"/>
          <p:nvPr/>
        </p:nvSpPr>
        <p:spPr>
          <a:xfrm>
            <a:off x="1808480" y="2692400"/>
            <a:ext cx="857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rgbClr val="FF6600"/>
                </a:solidFill>
              </a:rPr>
              <a:t>Vielen Dank für Ihre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4FDFC5-44A6-4768-B9F6-499240C3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5"/>
          <a:stretch/>
        </p:blipFill>
        <p:spPr>
          <a:xfrm rot="2067587">
            <a:off x="-957376" y="437463"/>
            <a:ext cx="2890107" cy="29436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3B88681-430B-403A-9743-EEA61C0D58C3}"/>
              </a:ext>
            </a:extLst>
          </p:cNvPr>
          <p:cNvSpPr/>
          <p:nvPr/>
        </p:nvSpPr>
        <p:spPr>
          <a:xfrm>
            <a:off x="10383520" y="0"/>
            <a:ext cx="173736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77D4600E-31BC-466B-9B49-4997CE697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10933070" y="28469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E70E3101-6762-43BE-9DF9-4DA87201CDE7}"/>
              </a:ext>
            </a:extLst>
          </p:cNvPr>
          <p:cNvSpPr>
            <a:spLocks/>
          </p:cNvSpPr>
          <p:nvPr/>
        </p:nvSpPr>
        <p:spPr bwMode="auto">
          <a:xfrm rot="585448">
            <a:off x="932398" y="1327626"/>
            <a:ext cx="3804625" cy="297128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25AE5BC0-75FD-424D-A2A4-A7B6B5FEF12A}"/>
              </a:ext>
            </a:extLst>
          </p:cNvPr>
          <p:cNvSpPr>
            <a:spLocks/>
          </p:cNvSpPr>
          <p:nvPr/>
        </p:nvSpPr>
        <p:spPr bwMode="auto">
          <a:xfrm rot="21064990" flipH="1">
            <a:off x="4298477" y="1027338"/>
            <a:ext cx="3865960" cy="3373516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solidFill>
            <a:srgbClr val="FF851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6AB45D70-0263-49BE-8014-DEB750258661}"/>
              </a:ext>
            </a:extLst>
          </p:cNvPr>
          <p:cNvSpPr>
            <a:spLocks/>
          </p:cNvSpPr>
          <p:nvPr/>
        </p:nvSpPr>
        <p:spPr bwMode="auto">
          <a:xfrm rot="373509">
            <a:off x="7413039" y="1260520"/>
            <a:ext cx="3984104" cy="3421083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AA62BA2-5378-4961-A8B0-D0E2728A8188}"/>
              </a:ext>
            </a:extLst>
          </p:cNvPr>
          <p:cNvSpPr txBox="1"/>
          <p:nvPr/>
        </p:nvSpPr>
        <p:spPr>
          <a:xfrm>
            <a:off x="1640067" y="1811728"/>
            <a:ext cx="2762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„Oftmals gibt es keine Kommunikation auf Augenhöhe mit Politik und Verwaltung. Man wird schnell untergebuttert.“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979B45F-B6C3-4867-B315-035B481C19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72744" y="4593241"/>
            <a:ext cx="885021" cy="1756833"/>
            <a:chOff x="1506" y="3505"/>
            <a:chExt cx="871" cy="172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FFDFC53-563D-4CD1-AD5A-B47C97002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1B3829C-52A1-4E1E-A023-6CCBD6D9F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1EED61AC-CECF-4A8F-B432-C269320E97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7352" y="4593242"/>
            <a:ext cx="885021" cy="1756833"/>
            <a:chOff x="1506" y="3505"/>
            <a:chExt cx="871" cy="172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EDA19ED-ECED-42F1-8802-70387B159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2A9CA05-481D-4C6D-8D0F-17D2876E0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50416EFA-F08D-45EE-B866-2941B7AA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6142" y="4593242"/>
            <a:ext cx="885021" cy="1756833"/>
            <a:chOff x="1506" y="3505"/>
            <a:chExt cx="871" cy="172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AED73C7-F3BC-4109-B9E4-2F97D9B52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78084E4-25CB-4F7B-8C0E-DD1773127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TextBox 11">
            <a:extLst>
              <a:ext uri="{FF2B5EF4-FFF2-40B4-BE49-F238E27FC236}">
                <a16:creationId xmlns:a16="http://schemas.microsoft.com/office/drawing/2014/main" id="{85BF28A8-3923-418A-B9F2-E589D68B77AE}"/>
              </a:ext>
            </a:extLst>
          </p:cNvPr>
          <p:cNvSpPr txBox="1"/>
          <p:nvPr/>
        </p:nvSpPr>
        <p:spPr>
          <a:xfrm>
            <a:off x="4824688" y="1679899"/>
            <a:ext cx="2779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„Gutes Kommunizieren ist nicht Teil der Feuerwehrausbildung – die Notwendigkeit wird nicht erkannt.“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353CDE3A-95E2-4411-A5EC-6DEBE636A7F9}"/>
              </a:ext>
            </a:extLst>
          </p:cNvPr>
          <p:cNvSpPr txBox="1"/>
          <p:nvPr/>
        </p:nvSpPr>
        <p:spPr>
          <a:xfrm>
            <a:off x="8006856" y="2048731"/>
            <a:ext cx="321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„Ich wurde bei den ersten Gesprächen im Rathaus komplett ins kalte Wasser geworfen.“ 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9624ED0F-E17D-4D23-A723-0D7FE36C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Herausforderungen</a:t>
            </a:r>
          </a:p>
        </p:txBody>
      </p:sp>
      <p:pic>
        <p:nvPicPr>
          <p:cNvPr id="18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E0441B05-CD26-4570-96AA-B82F71055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9470030" y="14245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E8FE0-C50F-41F8-ABA6-892BFBE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64" y="1778000"/>
            <a:ext cx="9658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Wahrnehmung:  </a:t>
            </a:r>
          </a:p>
          <a:p>
            <a:pPr marL="0" indent="0"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Die Feuerwehrführungskräfte sind sich der Notwendigkeit 	professioneller Kommunikation bewusst. </a:t>
            </a:r>
          </a:p>
          <a:p>
            <a:pPr marL="0" indent="0">
              <a:buNone/>
            </a:pPr>
            <a:endParaRPr lang="de-D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Professionalisierung:</a:t>
            </a:r>
          </a:p>
          <a:p>
            <a:pPr marL="0" indent="0"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Die Feuerwehrführungskräfte sind in Gesprächen mit Externen 	verhandlungssicher und kommunikationsstark. </a:t>
            </a:r>
            <a:endParaRPr lang="de-DE" sz="2400" b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2000" dirty="0"/>
          </a:p>
        </p:txBody>
      </p:sp>
      <p:sp>
        <p:nvSpPr>
          <p:cNvPr id="12" name="Oval 35">
            <a:extLst>
              <a:ext uri="{FF2B5EF4-FFF2-40B4-BE49-F238E27FC236}">
                <a16:creationId xmlns:a16="http://schemas.microsoft.com/office/drawing/2014/main" id="{D79721A5-E6DF-48C6-9253-CA744320A6AE}"/>
              </a:ext>
            </a:extLst>
          </p:cNvPr>
          <p:cNvSpPr/>
          <p:nvPr/>
        </p:nvSpPr>
        <p:spPr>
          <a:xfrm>
            <a:off x="838201" y="2066924"/>
            <a:ext cx="620609" cy="620609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Oval 35">
            <a:extLst>
              <a:ext uri="{FF2B5EF4-FFF2-40B4-BE49-F238E27FC236}">
                <a16:creationId xmlns:a16="http://schemas.microsoft.com/office/drawing/2014/main" id="{4DD307B2-A18B-422C-A3D4-CDC596B7A4E3}"/>
              </a:ext>
            </a:extLst>
          </p:cNvPr>
          <p:cNvSpPr/>
          <p:nvPr/>
        </p:nvSpPr>
        <p:spPr>
          <a:xfrm>
            <a:off x="838201" y="3778459"/>
            <a:ext cx="620609" cy="620609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C86D9D3-079A-4595-90BF-5712F732C0E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Ziele</a:t>
            </a:r>
          </a:p>
        </p:txBody>
      </p:sp>
      <p:pic>
        <p:nvPicPr>
          <p:cNvPr id="7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9F445574-0AFC-46FA-BF38-A9486F6DF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9470030" y="14245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2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6CC98462-7511-4F34-A5B2-AF8BE8975FDE}"/>
              </a:ext>
            </a:extLst>
          </p:cNvPr>
          <p:cNvSpPr txBox="1"/>
          <p:nvPr/>
        </p:nvSpPr>
        <p:spPr>
          <a:xfrm>
            <a:off x="838200" y="1942783"/>
            <a:ext cx="106375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6600"/>
                </a:solidFill>
                <a:latin typeface="+mj-lt"/>
              </a:rPr>
              <a:t>...</a:t>
            </a:r>
            <a:r>
              <a:rPr lang="de-DE" sz="2400" dirty="0">
                <a:latin typeface="+mj-lt"/>
              </a:rPr>
              <a:t>die Feuerwehrführungskräfte befähigen, stark zu kommunizieren.</a:t>
            </a:r>
          </a:p>
          <a:p>
            <a:br>
              <a:rPr lang="de-DE" sz="2400" dirty="0">
                <a:latin typeface="+mj-lt"/>
              </a:rPr>
            </a:br>
            <a:r>
              <a:rPr lang="de-DE" sz="2400" dirty="0">
                <a:solidFill>
                  <a:srgbClr val="FF6600"/>
                </a:solidFill>
                <a:latin typeface="+mj-lt"/>
              </a:rPr>
              <a:t>…</a:t>
            </a:r>
            <a:r>
              <a:rPr lang="de-DE" sz="2400" dirty="0">
                <a:latin typeface="+mj-lt"/>
              </a:rPr>
              <a:t>im Alltag anwendbar sein.</a:t>
            </a:r>
          </a:p>
          <a:p>
            <a:endParaRPr lang="de-DE" sz="2400" dirty="0">
              <a:latin typeface="+mj-lt"/>
            </a:endParaRPr>
          </a:p>
          <a:p>
            <a:r>
              <a:rPr lang="de-DE" sz="2400" dirty="0">
                <a:solidFill>
                  <a:srgbClr val="FF6600"/>
                </a:solidFill>
                <a:latin typeface="+mj-lt"/>
              </a:rPr>
              <a:t>…</a:t>
            </a:r>
            <a:r>
              <a:rPr lang="de-DE" sz="2400" dirty="0">
                <a:latin typeface="+mj-lt"/>
              </a:rPr>
              <a:t>leicht zu verbreiten sein.</a:t>
            </a:r>
          </a:p>
          <a:p>
            <a:endParaRPr lang="de-DE" sz="2400" dirty="0">
              <a:latin typeface="+mj-lt"/>
            </a:endParaRPr>
          </a:p>
          <a:p>
            <a:r>
              <a:rPr lang="de-DE" sz="2400" dirty="0">
                <a:solidFill>
                  <a:srgbClr val="FF6600"/>
                </a:solidFill>
                <a:latin typeface="+mj-lt"/>
              </a:rPr>
              <a:t>…</a:t>
            </a:r>
            <a:r>
              <a:rPr lang="de-DE" sz="2400" dirty="0">
                <a:latin typeface="+mj-lt"/>
              </a:rPr>
              <a:t>zur weiteren Auseinandersetzung mit dem Thema Kommunikation anregen.</a:t>
            </a:r>
          </a:p>
          <a:p>
            <a:br>
              <a:rPr lang="de-DE" sz="3200" dirty="0">
                <a:latin typeface="+mj-lt"/>
              </a:rPr>
            </a:br>
            <a:endParaRPr lang="de-DE" sz="3200" dirty="0">
              <a:latin typeface="+mj-l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8748808-C284-40CF-9C1C-E7142F91AAC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Unsere Werkzeuge sollen</a:t>
            </a:r>
            <a:r>
              <a:rPr lang="de-DE" dirty="0">
                <a:solidFill>
                  <a:srgbClr val="FF6600"/>
                </a:solidFill>
              </a:rPr>
              <a:t>…</a:t>
            </a:r>
          </a:p>
        </p:txBody>
      </p:sp>
      <p:pic>
        <p:nvPicPr>
          <p:cNvPr id="4" name="Picture 2" descr="https://lh6.googleusercontent.com/7HDAwEWpkfkrOwOhslXEqMFrt_kBFyweZm8-MMSsv7DBou0kcGhMRvgzvMmFc2OWmbCY8CiEX-nqj6C3_ifbnKUD4xjhrKeEDx4gJUkYhcrIdKHCiDOoNj8Dl_gjFTXHKc7DdOnJ">
            <a:extLst>
              <a:ext uri="{FF2B5EF4-FFF2-40B4-BE49-F238E27FC236}">
                <a16:creationId xmlns:a16="http://schemas.microsoft.com/office/drawing/2014/main" id="{554D8EB7-BF64-4DAC-90F0-08A98DAEA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0105" b="-1065"/>
          <a:stretch/>
        </p:blipFill>
        <p:spPr bwMode="auto">
          <a:xfrm>
            <a:off x="9470030" y="142458"/>
            <a:ext cx="999980" cy="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0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45000">
              <a:srgbClr val="FF6600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4D96-3E73-40F6-BC6F-A7F4DA3E8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418927"/>
            <a:ext cx="9867900" cy="2387600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latin typeface="+mn-lt"/>
              </a:rPr>
              <a:t>Erfolgreich kommunizieren als Feuerwehrführungskraft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CC553-D789-47F3-95FE-13AF24316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806527"/>
            <a:ext cx="9867900" cy="1655762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bg1"/>
                </a:solidFill>
                <a:latin typeface="+mj-lt"/>
              </a:rPr>
              <a:t>Ein Wegweiser</a:t>
            </a:r>
            <a:endParaRPr lang="de-DE" sz="4800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C878AC-21AC-45BD-A5F2-63E1AFD5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39700"/>
            <a:ext cx="9766299" cy="75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F2DCC-8BC0-47FD-8D57-1A927F04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14363"/>
          </a:xfrm>
        </p:spPr>
        <p:txBody>
          <a:bodyPr>
            <a:normAutofit fontScale="90000"/>
          </a:bodyPr>
          <a:lstStyle/>
          <a:p>
            <a:r>
              <a:rPr lang="de-DE" dirty="0"/>
              <a:t>Legende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9E19483-DE49-46EF-9140-EE3267FDA4B8}"/>
              </a:ext>
            </a:extLst>
          </p:cNvPr>
          <p:cNvGrpSpPr/>
          <p:nvPr/>
        </p:nvGrpSpPr>
        <p:grpSpPr>
          <a:xfrm>
            <a:off x="1295400" y="2780155"/>
            <a:ext cx="548452" cy="548452"/>
            <a:chOff x="10038668" y="3787644"/>
            <a:chExt cx="1097280" cy="1097280"/>
          </a:xfrm>
        </p:grpSpPr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4E8031C6-8E58-4240-80A7-25259A62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668" y="3787644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" name="Freeform 143">
              <a:extLst>
                <a:ext uri="{FF2B5EF4-FFF2-40B4-BE49-F238E27FC236}">
                  <a16:creationId xmlns:a16="http://schemas.microsoft.com/office/drawing/2014/main" id="{16141DC8-1631-4209-ACFD-20B837E46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155" y="4043392"/>
              <a:ext cx="576303" cy="488065"/>
            </a:xfrm>
            <a:custGeom>
              <a:avLst/>
              <a:gdLst>
                <a:gd name="T0" fmla="*/ 527 w 559"/>
                <a:gd name="T1" fmla="*/ 473 h 473"/>
                <a:gd name="T2" fmla="*/ 33 w 559"/>
                <a:gd name="T3" fmla="*/ 473 h 473"/>
                <a:gd name="T4" fmla="*/ 6 w 559"/>
                <a:gd name="T5" fmla="*/ 458 h 473"/>
                <a:gd name="T6" fmla="*/ 6 w 559"/>
                <a:gd name="T7" fmla="*/ 426 h 473"/>
                <a:gd name="T8" fmla="*/ 253 w 559"/>
                <a:gd name="T9" fmla="*/ 15 h 473"/>
                <a:gd name="T10" fmla="*/ 280 w 559"/>
                <a:gd name="T11" fmla="*/ 0 h 473"/>
                <a:gd name="T12" fmla="*/ 306 w 559"/>
                <a:gd name="T13" fmla="*/ 15 h 473"/>
                <a:gd name="T14" fmla="*/ 553 w 559"/>
                <a:gd name="T15" fmla="*/ 426 h 473"/>
                <a:gd name="T16" fmla="*/ 554 w 559"/>
                <a:gd name="T17" fmla="*/ 458 h 473"/>
                <a:gd name="T18" fmla="*/ 527 w 559"/>
                <a:gd name="T19" fmla="*/ 473 h 473"/>
                <a:gd name="T20" fmla="*/ 280 w 559"/>
                <a:gd name="T21" fmla="*/ 14 h 473"/>
                <a:gd name="T22" fmla="*/ 265 w 559"/>
                <a:gd name="T23" fmla="*/ 22 h 473"/>
                <a:gd name="T24" fmla="*/ 18 w 559"/>
                <a:gd name="T25" fmla="*/ 434 h 473"/>
                <a:gd name="T26" fmla="*/ 18 w 559"/>
                <a:gd name="T27" fmla="*/ 451 h 473"/>
                <a:gd name="T28" fmla="*/ 33 w 559"/>
                <a:gd name="T29" fmla="*/ 459 h 473"/>
                <a:gd name="T30" fmla="*/ 527 w 559"/>
                <a:gd name="T31" fmla="*/ 459 h 473"/>
                <a:gd name="T32" fmla="*/ 542 w 559"/>
                <a:gd name="T33" fmla="*/ 451 h 473"/>
                <a:gd name="T34" fmla="*/ 541 w 559"/>
                <a:gd name="T35" fmla="*/ 434 h 473"/>
                <a:gd name="T36" fmla="*/ 294 w 559"/>
                <a:gd name="T37" fmla="*/ 22 h 473"/>
                <a:gd name="T38" fmla="*/ 280 w 559"/>
                <a:gd name="T39" fmla="*/ 14 h 473"/>
                <a:gd name="T40" fmla="*/ 287 w 559"/>
                <a:gd name="T41" fmla="*/ 310 h 473"/>
                <a:gd name="T42" fmla="*/ 287 w 559"/>
                <a:gd name="T43" fmla="*/ 139 h 473"/>
                <a:gd name="T44" fmla="*/ 280 w 559"/>
                <a:gd name="T45" fmla="*/ 132 h 473"/>
                <a:gd name="T46" fmla="*/ 273 w 559"/>
                <a:gd name="T47" fmla="*/ 139 h 473"/>
                <a:gd name="T48" fmla="*/ 273 w 559"/>
                <a:gd name="T49" fmla="*/ 310 h 473"/>
                <a:gd name="T50" fmla="*/ 280 w 559"/>
                <a:gd name="T51" fmla="*/ 317 h 473"/>
                <a:gd name="T52" fmla="*/ 287 w 559"/>
                <a:gd name="T53" fmla="*/ 310 h 473"/>
                <a:gd name="T54" fmla="*/ 280 w 559"/>
                <a:gd name="T55" fmla="*/ 401 h 473"/>
                <a:gd name="T56" fmla="*/ 260 w 559"/>
                <a:gd name="T57" fmla="*/ 381 h 473"/>
                <a:gd name="T58" fmla="*/ 280 w 559"/>
                <a:gd name="T59" fmla="*/ 362 h 473"/>
                <a:gd name="T60" fmla="*/ 299 w 559"/>
                <a:gd name="T61" fmla="*/ 381 h 473"/>
                <a:gd name="T62" fmla="*/ 280 w 559"/>
                <a:gd name="T63" fmla="*/ 401 h 473"/>
                <a:gd name="T64" fmla="*/ 280 w 559"/>
                <a:gd name="T65" fmla="*/ 376 h 473"/>
                <a:gd name="T66" fmla="*/ 274 w 559"/>
                <a:gd name="T67" fmla="*/ 381 h 473"/>
                <a:gd name="T68" fmla="*/ 280 w 559"/>
                <a:gd name="T69" fmla="*/ 387 h 473"/>
                <a:gd name="T70" fmla="*/ 285 w 559"/>
                <a:gd name="T71" fmla="*/ 381 h 473"/>
                <a:gd name="T72" fmla="*/ 280 w 559"/>
                <a:gd name="T73" fmla="*/ 37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473">
                  <a:moveTo>
                    <a:pt x="527" y="473"/>
                  </a:moveTo>
                  <a:cubicBezTo>
                    <a:pt x="33" y="473"/>
                    <a:pt x="33" y="473"/>
                    <a:pt x="33" y="473"/>
                  </a:cubicBezTo>
                  <a:cubicBezTo>
                    <a:pt x="22" y="473"/>
                    <a:pt x="11" y="467"/>
                    <a:pt x="6" y="458"/>
                  </a:cubicBezTo>
                  <a:cubicBezTo>
                    <a:pt x="0" y="448"/>
                    <a:pt x="0" y="436"/>
                    <a:pt x="6" y="42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9" y="5"/>
                    <a:pt x="269" y="0"/>
                    <a:pt x="280" y="0"/>
                  </a:cubicBezTo>
                  <a:cubicBezTo>
                    <a:pt x="291" y="0"/>
                    <a:pt x="301" y="5"/>
                    <a:pt x="306" y="15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9" y="436"/>
                    <a:pt x="559" y="448"/>
                    <a:pt x="554" y="458"/>
                  </a:cubicBezTo>
                  <a:cubicBezTo>
                    <a:pt x="548" y="467"/>
                    <a:pt x="538" y="473"/>
                    <a:pt x="527" y="473"/>
                  </a:cubicBezTo>
                  <a:close/>
                  <a:moveTo>
                    <a:pt x="280" y="14"/>
                  </a:moveTo>
                  <a:cubicBezTo>
                    <a:pt x="274" y="14"/>
                    <a:pt x="268" y="17"/>
                    <a:pt x="265" y="22"/>
                  </a:cubicBezTo>
                  <a:cubicBezTo>
                    <a:pt x="18" y="434"/>
                    <a:pt x="18" y="434"/>
                    <a:pt x="18" y="434"/>
                  </a:cubicBezTo>
                  <a:cubicBezTo>
                    <a:pt x="15" y="439"/>
                    <a:pt x="15" y="445"/>
                    <a:pt x="18" y="451"/>
                  </a:cubicBezTo>
                  <a:cubicBezTo>
                    <a:pt x="21" y="456"/>
                    <a:pt x="27" y="459"/>
                    <a:pt x="33" y="459"/>
                  </a:cubicBezTo>
                  <a:cubicBezTo>
                    <a:pt x="527" y="459"/>
                    <a:pt x="527" y="459"/>
                    <a:pt x="527" y="459"/>
                  </a:cubicBezTo>
                  <a:cubicBezTo>
                    <a:pt x="533" y="459"/>
                    <a:pt x="539" y="456"/>
                    <a:pt x="542" y="451"/>
                  </a:cubicBezTo>
                  <a:cubicBezTo>
                    <a:pt x="545" y="445"/>
                    <a:pt x="545" y="439"/>
                    <a:pt x="541" y="434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1" y="17"/>
                    <a:pt x="286" y="14"/>
                    <a:pt x="280" y="14"/>
                  </a:cubicBezTo>
                  <a:close/>
                  <a:moveTo>
                    <a:pt x="287" y="310"/>
                  </a:moveTo>
                  <a:cubicBezTo>
                    <a:pt x="287" y="139"/>
                    <a:pt x="287" y="139"/>
                    <a:pt x="287" y="139"/>
                  </a:cubicBezTo>
                  <a:cubicBezTo>
                    <a:pt x="287" y="135"/>
                    <a:pt x="284" y="132"/>
                    <a:pt x="280" y="132"/>
                  </a:cubicBezTo>
                  <a:cubicBezTo>
                    <a:pt x="276" y="132"/>
                    <a:pt x="273" y="135"/>
                    <a:pt x="273" y="13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3" y="314"/>
                    <a:pt x="276" y="317"/>
                    <a:pt x="280" y="317"/>
                  </a:cubicBezTo>
                  <a:cubicBezTo>
                    <a:pt x="284" y="317"/>
                    <a:pt x="287" y="314"/>
                    <a:pt x="287" y="310"/>
                  </a:cubicBezTo>
                  <a:close/>
                  <a:moveTo>
                    <a:pt x="280" y="401"/>
                  </a:moveTo>
                  <a:cubicBezTo>
                    <a:pt x="269" y="401"/>
                    <a:pt x="260" y="392"/>
                    <a:pt x="260" y="381"/>
                  </a:cubicBezTo>
                  <a:cubicBezTo>
                    <a:pt x="260" y="370"/>
                    <a:pt x="269" y="362"/>
                    <a:pt x="280" y="362"/>
                  </a:cubicBezTo>
                  <a:cubicBezTo>
                    <a:pt x="291" y="362"/>
                    <a:pt x="299" y="370"/>
                    <a:pt x="299" y="381"/>
                  </a:cubicBezTo>
                  <a:cubicBezTo>
                    <a:pt x="299" y="392"/>
                    <a:pt x="291" y="401"/>
                    <a:pt x="280" y="401"/>
                  </a:cubicBezTo>
                  <a:close/>
                  <a:moveTo>
                    <a:pt x="280" y="376"/>
                  </a:moveTo>
                  <a:cubicBezTo>
                    <a:pt x="277" y="376"/>
                    <a:pt x="274" y="378"/>
                    <a:pt x="274" y="381"/>
                  </a:cubicBezTo>
                  <a:cubicBezTo>
                    <a:pt x="274" y="384"/>
                    <a:pt x="277" y="387"/>
                    <a:pt x="280" y="387"/>
                  </a:cubicBezTo>
                  <a:cubicBezTo>
                    <a:pt x="283" y="387"/>
                    <a:pt x="285" y="384"/>
                    <a:pt x="285" y="381"/>
                  </a:cubicBezTo>
                  <a:cubicBezTo>
                    <a:pt x="285" y="378"/>
                    <a:pt x="283" y="376"/>
                    <a:pt x="280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8C66162-7E0F-454D-9B73-416FAC0AE77A}"/>
              </a:ext>
            </a:extLst>
          </p:cNvPr>
          <p:cNvGrpSpPr/>
          <p:nvPr/>
        </p:nvGrpSpPr>
        <p:grpSpPr>
          <a:xfrm>
            <a:off x="5814531" y="3626912"/>
            <a:ext cx="570822" cy="570822"/>
            <a:chOff x="33951" y="4720305"/>
            <a:chExt cx="570822" cy="570822"/>
          </a:xfrm>
        </p:grpSpPr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F253D2D9-49A3-4112-AA81-7C65A1D1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1" y="4720305"/>
              <a:ext cx="570822" cy="570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508B650F-BA63-4567-9385-A6DF236AE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5" y="4896680"/>
              <a:ext cx="369135" cy="216261"/>
            </a:xfrm>
            <a:custGeom>
              <a:avLst/>
              <a:gdLst>
                <a:gd name="T0" fmla="*/ 427 w 461"/>
                <a:gd name="T1" fmla="*/ 51 h 270"/>
                <a:gd name="T2" fmla="*/ 282 w 461"/>
                <a:gd name="T3" fmla="*/ 51 h 270"/>
                <a:gd name="T4" fmla="*/ 287 w 461"/>
                <a:gd name="T5" fmla="*/ 34 h 270"/>
                <a:gd name="T6" fmla="*/ 253 w 461"/>
                <a:gd name="T7" fmla="*/ 0 h 270"/>
                <a:gd name="T8" fmla="*/ 135 w 461"/>
                <a:gd name="T9" fmla="*/ 0 h 270"/>
                <a:gd name="T10" fmla="*/ 0 w 461"/>
                <a:gd name="T11" fmla="*/ 135 h 270"/>
                <a:gd name="T12" fmla="*/ 135 w 461"/>
                <a:gd name="T13" fmla="*/ 270 h 270"/>
                <a:gd name="T14" fmla="*/ 243 w 461"/>
                <a:gd name="T15" fmla="*/ 270 h 270"/>
                <a:gd name="T16" fmla="*/ 277 w 461"/>
                <a:gd name="T17" fmla="*/ 236 h 270"/>
                <a:gd name="T18" fmla="*/ 273 w 461"/>
                <a:gd name="T19" fmla="*/ 220 h 270"/>
                <a:gd name="T20" fmla="*/ 279 w 461"/>
                <a:gd name="T21" fmla="*/ 220 h 270"/>
                <a:gd name="T22" fmla="*/ 313 w 461"/>
                <a:gd name="T23" fmla="*/ 186 h 270"/>
                <a:gd name="T24" fmla="*/ 309 w 461"/>
                <a:gd name="T25" fmla="*/ 170 h 270"/>
                <a:gd name="T26" fmla="*/ 315 w 461"/>
                <a:gd name="T27" fmla="*/ 170 h 270"/>
                <a:gd name="T28" fmla="*/ 349 w 461"/>
                <a:gd name="T29" fmla="*/ 136 h 270"/>
                <a:gd name="T30" fmla="*/ 344 w 461"/>
                <a:gd name="T31" fmla="*/ 119 h 270"/>
                <a:gd name="T32" fmla="*/ 427 w 461"/>
                <a:gd name="T33" fmla="*/ 119 h 270"/>
                <a:gd name="T34" fmla="*/ 461 w 461"/>
                <a:gd name="T35" fmla="*/ 85 h 270"/>
                <a:gd name="T36" fmla="*/ 427 w 461"/>
                <a:gd name="T37" fmla="*/ 51 h 270"/>
                <a:gd name="T38" fmla="*/ 427 w 461"/>
                <a:gd name="T39" fmla="*/ 109 h 270"/>
                <a:gd name="T40" fmla="*/ 274 w 461"/>
                <a:gd name="T41" fmla="*/ 109 h 270"/>
                <a:gd name="T42" fmla="*/ 269 w 461"/>
                <a:gd name="T43" fmla="*/ 114 h 270"/>
                <a:gd name="T44" fmla="*/ 274 w 461"/>
                <a:gd name="T45" fmla="*/ 119 h 270"/>
                <a:gd name="T46" fmla="*/ 332 w 461"/>
                <a:gd name="T47" fmla="*/ 119 h 270"/>
                <a:gd name="T48" fmla="*/ 340 w 461"/>
                <a:gd name="T49" fmla="*/ 136 h 270"/>
                <a:gd name="T50" fmla="*/ 315 w 461"/>
                <a:gd name="T51" fmla="*/ 161 h 270"/>
                <a:gd name="T52" fmla="*/ 300 w 461"/>
                <a:gd name="T53" fmla="*/ 161 h 270"/>
                <a:gd name="T54" fmla="*/ 300 w 461"/>
                <a:gd name="T55" fmla="*/ 161 h 270"/>
                <a:gd name="T56" fmla="*/ 259 w 461"/>
                <a:gd name="T57" fmla="*/ 161 h 270"/>
                <a:gd name="T58" fmla="*/ 254 w 461"/>
                <a:gd name="T59" fmla="*/ 166 h 270"/>
                <a:gd name="T60" fmla="*/ 259 w 461"/>
                <a:gd name="T61" fmla="*/ 170 h 270"/>
                <a:gd name="T62" fmla="*/ 298 w 461"/>
                <a:gd name="T63" fmla="*/ 170 h 270"/>
                <a:gd name="T64" fmla="*/ 304 w 461"/>
                <a:gd name="T65" fmla="*/ 186 h 270"/>
                <a:gd name="T66" fmla="*/ 279 w 461"/>
                <a:gd name="T67" fmla="*/ 211 h 270"/>
                <a:gd name="T68" fmla="*/ 264 w 461"/>
                <a:gd name="T69" fmla="*/ 211 h 270"/>
                <a:gd name="T70" fmla="*/ 264 w 461"/>
                <a:gd name="T71" fmla="*/ 211 h 270"/>
                <a:gd name="T72" fmla="*/ 242 w 461"/>
                <a:gd name="T73" fmla="*/ 211 h 270"/>
                <a:gd name="T74" fmla="*/ 237 w 461"/>
                <a:gd name="T75" fmla="*/ 215 h 270"/>
                <a:gd name="T76" fmla="*/ 242 w 461"/>
                <a:gd name="T77" fmla="*/ 220 h 270"/>
                <a:gd name="T78" fmla="*/ 262 w 461"/>
                <a:gd name="T79" fmla="*/ 220 h 270"/>
                <a:gd name="T80" fmla="*/ 268 w 461"/>
                <a:gd name="T81" fmla="*/ 236 h 270"/>
                <a:gd name="T82" fmla="*/ 243 w 461"/>
                <a:gd name="T83" fmla="*/ 261 h 270"/>
                <a:gd name="T84" fmla="*/ 135 w 461"/>
                <a:gd name="T85" fmla="*/ 261 h 270"/>
                <a:gd name="T86" fmla="*/ 10 w 461"/>
                <a:gd name="T87" fmla="*/ 135 h 270"/>
                <a:gd name="T88" fmla="*/ 135 w 461"/>
                <a:gd name="T89" fmla="*/ 9 h 270"/>
                <a:gd name="T90" fmla="*/ 253 w 461"/>
                <a:gd name="T91" fmla="*/ 9 h 270"/>
                <a:gd name="T92" fmla="*/ 277 w 461"/>
                <a:gd name="T93" fmla="*/ 34 h 270"/>
                <a:gd name="T94" fmla="*/ 271 w 461"/>
                <a:gd name="T95" fmla="*/ 51 h 270"/>
                <a:gd name="T96" fmla="*/ 171 w 461"/>
                <a:gd name="T97" fmla="*/ 51 h 270"/>
                <a:gd name="T98" fmla="*/ 166 w 461"/>
                <a:gd name="T99" fmla="*/ 55 h 270"/>
                <a:gd name="T100" fmla="*/ 171 w 461"/>
                <a:gd name="T101" fmla="*/ 60 h 270"/>
                <a:gd name="T102" fmla="*/ 427 w 461"/>
                <a:gd name="T103" fmla="*/ 60 h 270"/>
                <a:gd name="T104" fmla="*/ 451 w 461"/>
                <a:gd name="T105" fmla="*/ 85 h 270"/>
                <a:gd name="T106" fmla="*/ 427 w 461"/>
                <a:gd name="T107" fmla="*/ 10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270">
                  <a:moveTo>
                    <a:pt x="427" y="51"/>
                  </a:moveTo>
                  <a:cubicBezTo>
                    <a:pt x="282" y="51"/>
                    <a:pt x="282" y="51"/>
                    <a:pt x="282" y="51"/>
                  </a:cubicBezTo>
                  <a:cubicBezTo>
                    <a:pt x="285" y="46"/>
                    <a:pt x="287" y="40"/>
                    <a:pt x="287" y="34"/>
                  </a:cubicBezTo>
                  <a:cubicBezTo>
                    <a:pt x="287" y="15"/>
                    <a:pt x="271" y="0"/>
                    <a:pt x="25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1" y="0"/>
                    <a:pt x="0" y="61"/>
                    <a:pt x="0" y="135"/>
                  </a:cubicBezTo>
                  <a:cubicBezTo>
                    <a:pt x="0" y="210"/>
                    <a:pt x="61" y="270"/>
                    <a:pt x="135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62" y="270"/>
                    <a:pt x="277" y="255"/>
                    <a:pt x="277" y="236"/>
                  </a:cubicBezTo>
                  <a:cubicBezTo>
                    <a:pt x="277" y="231"/>
                    <a:pt x="276" y="225"/>
                    <a:pt x="273" y="220"/>
                  </a:cubicBezTo>
                  <a:cubicBezTo>
                    <a:pt x="279" y="220"/>
                    <a:pt x="279" y="220"/>
                    <a:pt x="279" y="220"/>
                  </a:cubicBezTo>
                  <a:cubicBezTo>
                    <a:pt x="298" y="220"/>
                    <a:pt x="313" y="205"/>
                    <a:pt x="313" y="186"/>
                  </a:cubicBezTo>
                  <a:cubicBezTo>
                    <a:pt x="313" y="181"/>
                    <a:pt x="312" y="175"/>
                    <a:pt x="309" y="170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34" y="170"/>
                    <a:pt x="349" y="155"/>
                    <a:pt x="349" y="136"/>
                  </a:cubicBezTo>
                  <a:cubicBezTo>
                    <a:pt x="349" y="130"/>
                    <a:pt x="347" y="124"/>
                    <a:pt x="344" y="119"/>
                  </a:cubicBezTo>
                  <a:cubicBezTo>
                    <a:pt x="427" y="119"/>
                    <a:pt x="427" y="119"/>
                    <a:pt x="427" y="119"/>
                  </a:cubicBezTo>
                  <a:cubicBezTo>
                    <a:pt x="446" y="119"/>
                    <a:pt x="461" y="104"/>
                    <a:pt x="461" y="85"/>
                  </a:cubicBezTo>
                  <a:cubicBezTo>
                    <a:pt x="461" y="66"/>
                    <a:pt x="446" y="51"/>
                    <a:pt x="427" y="51"/>
                  </a:cubicBezTo>
                  <a:close/>
                  <a:moveTo>
                    <a:pt x="427" y="109"/>
                  </a:moveTo>
                  <a:cubicBezTo>
                    <a:pt x="274" y="109"/>
                    <a:pt x="274" y="109"/>
                    <a:pt x="274" y="109"/>
                  </a:cubicBezTo>
                  <a:cubicBezTo>
                    <a:pt x="271" y="109"/>
                    <a:pt x="269" y="112"/>
                    <a:pt x="269" y="114"/>
                  </a:cubicBezTo>
                  <a:cubicBezTo>
                    <a:pt x="269" y="117"/>
                    <a:pt x="271" y="119"/>
                    <a:pt x="274" y="119"/>
                  </a:cubicBezTo>
                  <a:cubicBezTo>
                    <a:pt x="332" y="119"/>
                    <a:pt x="332" y="119"/>
                    <a:pt x="332" y="119"/>
                  </a:cubicBezTo>
                  <a:cubicBezTo>
                    <a:pt x="337" y="123"/>
                    <a:pt x="340" y="130"/>
                    <a:pt x="340" y="136"/>
                  </a:cubicBezTo>
                  <a:cubicBezTo>
                    <a:pt x="340" y="150"/>
                    <a:pt x="329" y="161"/>
                    <a:pt x="315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6" y="161"/>
                    <a:pt x="254" y="163"/>
                    <a:pt x="254" y="166"/>
                  </a:cubicBezTo>
                  <a:cubicBezTo>
                    <a:pt x="254" y="168"/>
                    <a:pt x="256" y="170"/>
                    <a:pt x="259" y="170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302" y="175"/>
                    <a:pt x="304" y="180"/>
                    <a:pt x="304" y="186"/>
                  </a:cubicBezTo>
                  <a:cubicBezTo>
                    <a:pt x="304" y="200"/>
                    <a:pt x="293" y="211"/>
                    <a:pt x="279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42" y="211"/>
                    <a:pt x="242" y="211"/>
                    <a:pt x="242" y="211"/>
                  </a:cubicBezTo>
                  <a:cubicBezTo>
                    <a:pt x="239" y="211"/>
                    <a:pt x="237" y="213"/>
                    <a:pt x="237" y="215"/>
                  </a:cubicBezTo>
                  <a:cubicBezTo>
                    <a:pt x="237" y="218"/>
                    <a:pt x="239" y="220"/>
                    <a:pt x="242" y="220"/>
                  </a:cubicBezTo>
                  <a:cubicBezTo>
                    <a:pt x="262" y="220"/>
                    <a:pt x="262" y="220"/>
                    <a:pt x="262" y="220"/>
                  </a:cubicBezTo>
                  <a:cubicBezTo>
                    <a:pt x="265" y="225"/>
                    <a:pt x="268" y="230"/>
                    <a:pt x="268" y="236"/>
                  </a:cubicBezTo>
                  <a:cubicBezTo>
                    <a:pt x="268" y="250"/>
                    <a:pt x="257" y="261"/>
                    <a:pt x="243" y="261"/>
                  </a:cubicBezTo>
                  <a:cubicBezTo>
                    <a:pt x="135" y="261"/>
                    <a:pt x="135" y="261"/>
                    <a:pt x="135" y="261"/>
                  </a:cubicBezTo>
                  <a:cubicBezTo>
                    <a:pt x="66" y="261"/>
                    <a:pt x="10" y="205"/>
                    <a:pt x="10" y="135"/>
                  </a:cubicBezTo>
                  <a:cubicBezTo>
                    <a:pt x="10" y="66"/>
                    <a:pt x="66" y="9"/>
                    <a:pt x="135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66" y="9"/>
                    <a:pt x="277" y="20"/>
                    <a:pt x="277" y="34"/>
                  </a:cubicBezTo>
                  <a:cubicBezTo>
                    <a:pt x="277" y="40"/>
                    <a:pt x="275" y="46"/>
                    <a:pt x="271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68" y="51"/>
                    <a:pt x="166" y="53"/>
                    <a:pt x="166" y="55"/>
                  </a:cubicBezTo>
                  <a:cubicBezTo>
                    <a:pt x="166" y="58"/>
                    <a:pt x="168" y="60"/>
                    <a:pt x="171" y="60"/>
                  </a:cubicBezTo>
                  <a:cubicBezTo>
                    <a:pt x="427" y="60"/>
                    <a:pt x="427" y="60"/>
                    <a:pt x="427" y="60"/>
                  </a:cubicBezTo>
                  <a:cubicBezTo>
                    <a:pt x="440" y="60"/>
                    <a:pt x="451" y="71"/>
                    <a:pt x="451" y="85"/>
                  </a:cubicBezTo>
                  <a:cubicBezTo>
                    <a:pt x="451" y="98"/>
                    <a:pt x="440" y="109"/>
                    <a:pt x="427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1E13CD0-FB72-47CC-9F74-4D00DE0A4292}"/>
              </a:ext>
            </a:extLst>
          </p:cNvPr>
          <p:cNvGrpSpPr/>
          <p:nvPr/>
        </p:nvGrpSpPr>
        <p:grpSpPr>
          <a:xfrm>
            <a:off x="1295400" y="3595639"/>
            <a:ext cx="570822" cy="570822"/>
            <a:chOff x="5578145" y="3525645"/>
            <a:chExt cx="1097280" cy="1097280"/>
          </a:xfrm>
        </p:grpSpPr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D021403D-1E3F-46E0-B5FA-8111920E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145" y="3525645"/>
              <a:ext cx="1097280" cy="10972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C391445C-0D42-4A92-97DC-75CF2E50F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575" y="3714924"/>
              <a:ext cx="463209" cy="733415"/>
            </a:xfrm>
            <a:custGeom>
              <a:avLst/>
              <a:gdLst>
                <a:gd name="T0" fmla="*/ 225 w 449"/>
                <a:gd name="T1" fmla="*/ 0 h 710"/>
                <a:gd name="T2" fmla="*/ 0 w 449"/>
                <a:gd name="T3" fmla="*/ 225 h 710"/>
                <a:gd name="T4" fmla="*/ 68 w 449"/>
                <a:gd name="T5" fmla="*/ 395 h 710"/>
                <a:gd name="T6" fmla="*/ 108 w 449"/>
                <a:gd name="T7" fmla="*/ 545 h 710"/>
                <a:gd name="T8" fmla="*/ 108 w 449"/>
                <a:gd name="T9" fmla="*/ 621 h 710"/>
                <a:gd name="T10" fmla="*/ 142 w 449"/>
                <a:gd name="T11" fmla="*/ 655 h 710"/>
                <a:gd name="T12" fmla="*/ 159 w 449"/>
                <a:gd name="T13" fmla="*/ 655 h 710"/>
                <a:gd name="T14" fmla="*/ 225 w 449"/>
                <a:gd name="T15" fmla="*/ 710 h 710"/>
                <a:gd name="T16" fmla="*/ 290 w 449"/>
                <a:gd name="T17" fmla="*/ 655 h 710"/>
                <a:gd name="T18" fmla="*/ 307 w 449"/>
                <a:gd name="T19" fmla="*/ 655 h 710"/>
                <a:gd name="T20" fmla="*/ 341 w 449"/>
                <a:gd name="T21" fmla="*/ 621 h 710"/>
                <a:gd name="T22" fmla="*/ 341 w 449"/>
                <a:gd name="T23" fmla="*/ 545 h 710"/>
                <a:gd name="T24" fmla="*/ 381 w 449"/>
                <a:gd name="T25" fmla="*/ 395 h 710"/>
                <a:gd name="T26" fmla="*/ 449 w 449"/>
                <a:gd name="T27" fmla="*/ 225 h 710"/>
                <a:gd name="T28" fmla="*/ 225 w 449"/>
                <a:gd name="T29" fmla="*/ 0 h 710"/>
                <a:gd name="T30" fmla="*/ 225 w 449"/>
                <a:gd name="T31" fmla="*/ 696 h 710"/>
                <a:gd name="T32" fmla="*/ 173 w 449"/>
                <a:gd name="T33" fmla="*/ 655 h 710"/>
                <a:gd name="T34" fmla="*/ 276 w 449"/>
                <a:gd name="T35" fmla="*/ 655 h 710"/>
                <a:gd name="T36" fmla="*/ 225 w 449"/>
                <a:gd name="T37" fmla="*/ 696 h 710"/>
                <a:gd name="T38" fmla="*/ 307 w 449"/>
                <a:gd name="T39" fmla="*/ 641 h 710"/>
                <a:gd name="T40" fmla="*/ 142 w 449"/>
                <a:gd name="T41" fmla="*/ 641 h 710"/>
                <a:gd name="T42" fmla="*/ 122 w 449"/>
                <a:gd name="T43" fmla="*/ 621 h 710"/>
                <a:gd name="T44" fmla="*/ 122 w 449"/>
                <a:gd name="T45" fmla="*/ 552 h 710"/>
                <a:gd name="T46" fmla="*/ 327 w 449"/>
                <a:gd name="T47" fmla="*/ 552 h 710"/>
                <a:gd name="T48" fmla="*/ 327 w 449"/>
                <a:gd name="T49" fmla="*/ 621 h 710"/>
                <a:gd name="T50" fmla="*/ 307 w 449"/>
                <a:gd name="T51" fmla="*/ 641 h 710"/>
                <a:gd name="T52" fmla="*/ 371 w 449"/>
                <a:gd name="T53" fmla="*/ 385 h 710"/>
                <a:gd name="T54" fmla="*/ 327 w 449"/>
                <a:gd name="T55" fmla="*/ 538 h 710"/>
                <a:gd name="T56" fmla="*/ 232 w 449"/>
                <a:gd name="T57" fmla="*/ 538 h 710"/>
                <a:gd name="T58" fmla="*/ 232 w 449"/>
                <a:gd name="T59" fmla="*/ 306 h 710"/>
                <a:gd name="T60" fmla="*/ 295 w 449"/>
                <a:gd name="T61" fmla="*/ 262 h 710"/>
                <a:gd name="T62" fmla="*/ 314 w 449"/>
                <a:gd name="T63" fmla="*/ 219 h 710"/>
                <a:gd name="T64" fmla="*/ 309 w 449"/>
                <a:gd name="T65" fmla="*/ 210 h 710"/>
                <a:gd name="T66" fmla="*/ 300 w 449"/>
                <a:gd name="T67" fmla="*/ 215 h 710"/>
                <a:gd name="T68" fmla="*/ 225 w 449"/>
                <a:gd name="T69" fmla="*/ 292 h 710"/>
                <a:gd name="T70" fmla="*/ 149 w 449"/>
                <a:gd name="T71" fmla="*/ 215 h 710"/>
                <a:gd name="T72" fmla="*/ 141 w 449"/>
                <a:gd name="T73" fmla="*/ 210 h 710"/>
                <a:gd name="T74" fmla="*/ 135 w 449"/>
                <a:gd name="T75" fmla="*/ 219 h 710"/>
                <a:gd name="T76" fmla="*/ 154 w 449"/>
                <a:gd name="T77" fmla="*/ 262 h 710"/>
                <a:gd name="T78" fmla="*/ 218 w 449"/>
                <a:gd name="T79" fmla="*/ 306 h 710"/>
                <a:gd name="T80" fmla="*/ 218 w 449"/>
                <a:gd name="T81" fmla="*/ 538 h 710"/>
                <a:gd name="T82" fmla="*/ 122 w 449"/>
                <a:gd name="T83" fmla="*/ 538 h 710"/>
                <a:gd name="T84" fmla="*/ 78 w 449"/>
                <a:gd name="T85" fmla="*/ 385 h 710"/>
                <a:gd name="T86" fmla="*/ 14 w 449"/>
                <a:gd name="T87" fmla="*/ 225 h 710"/>
                <a:gd name="T88" fmla="*/ 225 w 449"/>
                <a:gd name="T89" fmla="*/ 14 h 710"/>
                <a:gd name="T90" fmla="*/ 435 w 449"/>
                <a:gd name="T91" fmla="*/ 225 h 710"/>
                <a:gd name="T92" fmla="*/ 371 w 449"/>
                <a:gd name="T93" fmla="*/ 38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9" h="710">
                  <a:moveTo>
                    <a:pt x="225" y="0"/>
                  </a:moveTo>
                  <a:cubicBezTo>
                    <a:pt x="101" y="0"/>
                    <a:pt x="0" y="101"/>
                    <a:pt x="0" y="225"/>
                  </a:cubicBezTo>
                  <a:cubicBezTo>
                    <a:pt x="0" y="287"/>
                    <a:pt x="25" y="348"/>
                    <a:pt x="68" y="395"/>
                  </a:cubicBezTo>
                  <a:cubicBezTo>
                    <a:pt x="80" y="407"/>
                    <a:pt x="108" y="447"/>
                    <a:pt x="108" y="545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39"/>
                    <a:pt x="123" y="655"/>
                    <a:pt x="142" y="655"/>
                  </a:cubicBezTo>
                  <a:cubicBezTo>
                    <a:pt x="159" y="655"/>
                    <a:pt x="159" y="655"/>
                    <a:pt x="159" y="655"/>
                  </a:cubicBezTo>
                  <a:cubicBezTo>
                    <a:pt x="162" y="686"/>
                    <a:pt x="190" y="710"/>
                    <a:pt x="225" y="710"/>
                  </a:cubicBezTo>
                  <a:cubicBezTo>
                    <a:pt x="259" y="710"/>
                    <a:pt x="287" y="686"/>
                    <a:pt x="290" y="655"/>
                  </a:cubicBezTo>
                  <a:cubicBezTo>
                    <a:pt x="307" y="655"/>
                    <a:pt x="307" y="655"/>
                    <a:pt x="307" y="655"/>
                  </a:cubicBezTo>
                  <a:cubicBezTo>
                    <a:pt x="326" y="655"/>
                    <a:pt x="341" y="639"/>
                    <a:pt x="341" y="621"/>
                  </a:cubicBezTo>
                  <a:cubicBezTo>
                    <a:pt x="341" y="545"/>
                    <a:pt x="341" y="545"/>
                    <a:pt x="341" y="545"/>
                  </a:cubicBezTo>
                  <a:cubicBezTo>
                    <a:pt x="341" y="447"/>
                    <a:pt x="369" y="407"/>
                    <a:pt x="381" y="395"/>
                  </a:cubicBezTo>
                  <a:cubicBezTo>
                    <a:pt x="424" y="348"/>
                    <a:pt x="449" y="287"/>
                    <a:pt x="449" y="225"/>
                  </a:cubicBezTo>
                  <a:cubicBezTo>
                    <a:pt x="449" y="101"/>
                    <a:pt x="349" y="0"/>
                    <a:pt x="225" y="0"/>
                  </a:cubicBezTo>
                  <a:close/>
                  <a:moveTo>
                    <a:pt x="225" y="696"/>
                  </a:moveTo>
                  <a:cubicBezTo>
                    <a:pt x="198" y="696"/>
                    <a:pt x="176" y="678"/>
                    <a:pt x="173" y="655"/>
                  </a:cubicBezTo>
                  <a:cubicBezTo>
                    <a:pt x="276" y="655"/>
                    <a:pt x="276" y="655"/>
                    <a:pt x="276" y="655"/>
                  </a:cubicBezTo>
                  <a:cubicBezTo>
                    <a:pt x="273" y="678"/>
                    <a:pt x="251" y="696"/>
                    <a:pt x="225" y="696"/>
                  </a:cubicBezTo>
                  <a:close/>
                  <a:moveTo>
                    <a:pt x="307" y="641"/>
                  </a:moveTo>
                  <a:cubicBezTo>
                    <a:pt x="142" y="641"/>
                    <a:pt x="142" y="641"/>
                    <a:pt x="142" y="641"/>
                  </a:cubicBezTo>
                  <a:cubicBezTo>
                    <a:pt x="131" y="641"/>
                    <a:pt x="122" y="632"/>
                    <a:pt x="122" y="621"/>
                  </a:cubicBezTo>
                  <a:cubicBezTo>
                    <a:pt x="122" y="552"/>
                    <a:pt x="122" y="552"/>
                    <a:pt x="122" y="552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7" y="632"/>
                    <a:pt x="318" y="641"/>
                    <a:pt x="307" y="641"/>
                  </a:cubicBezTo>
                  <a:close/>
                  <a:moveTo>
                    <a:pt x="371" y="385"/>
                  </a:moveTo>
                  <a:cubicBezTo>
                    <a:pt x="355" y="402"/>
                    <a:pt x="329" y="444"/>
                    <a:pt x="327" y="538"/>
                  </a:cubicBezTo>
                  <a:cubicBezTo>
                    <a:pt x="232" y="538"/>
                    <a:pt x="232" y="538"/>
                    <a:pt x="232" y="538"/>
                  </a:cubicBezTo>
                  <a:cubicBezTo>
                    <a:pt x="232" y="306"/>
                    <a:pt x="232" y="306"/>
                    <a:pt x="232" y="306"/>
                  </a:cubicBezTo>
                  <a:cubicBezTo>
                    <a:pt x="257" y="304"/>
                    <a:pt x="279" y="289"/>
                    <a:pt x="295" y="262"/>
                  </a:cubicBezTo>
                  <a:cubicBezTo>
                    <a:pt x="309" y="241"/>
                    <a:pt x="314" y="219"/>
                    <a:pt x="314" y="219"/>
                  </a:cubicBezTo>
                  <a:cubicBezTo>
                    <a:pt x="315" y="215"/>
                    <a:pt x="312" y="211"/>
                    <a:pt x="309" y="210"/>
                  </a:cubicBezTo>
                  <a:cubicBezTo>
                    <a:pt x="305" y="209"/>
                    <a:pt x="301" y="212"/>
                    <a:pt x="300" y="215"/>
                  </a:cubicBezTo>
                  <a:cubicBezTo>
                    <a:pt x="300" y="216"/>
                    <a:pt x="281" y="292"/>
                    <a:pt x="225" y="292"/>
                  </a:cubicBezTo>
                  <a:cubicBezTo>
                    <a:pt x="168" y="292"/>
                    <a:pt x="149" y="216"/>
                    <a:pt x="149" y="215"/>
                  </a:cubicBezTo>
                  <a:cubicBezTo>
                    <a:pt x="148" y="212"/>
                    <a:pt x="144" y="209"/>
                    <a:pt x="141" y="210"/>
                  </a:cubicBezTo>
                  <a:cubicBezTo>
                    <a:pt x="137" y="211"/>
                    <a:pt x="134" y="215"/>
                    <a:pt x="135" y="219"/>
                  </a:cubicBezTo>
                  <a:cubicBezTo>
                    <a:pt x="136" y="219"/>
                    <a:pt x="141" y="241"/>
                    <a:pt x="154" y="262"/>
                  </a:cubicBezTo>
                  <a:cubicBezTo>
                    <a:pt x="170" y="289"/>
                    <a:pt x="192" y="304"/>
                    <a:pt x="218" y="306"/>
                  </a:cubicBezTo>
                  <a:cubicBezTo>
                    <a:pt x="218" y="538"/>
                    <a:pt x="218" y="538"/>
                    <a:pt x="218" y="538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21" y="444"/>
                    <a:pt x="94" y="402"/>
                    <a:pt x="78" y="385"/>
                  </a:cubicBezTo>
                  <a:cubicBezTo>
                    <a:pt x="37" y="341"/>
                    <a:pt x="14" y="283"/>
                    <a:pt x="14" y="225"/>
                  </a:cubicBezTo>
                  <a:cubicBezTo>
                    <a:pt x="14" y="109"/>
                    <a:pt x="108" y="14"/>
                    <a:pt x="225" y="14"/>
                  </a:cubicBezTo>
                  <a:cubicBezTo>
                    <a:pt x="341" y="14"/>
                    <a:pt x="435" y="109"/>
                    <a:pt x="435" y="225"/>
                  </a:cubicBezTo>
                  <a:cubicBezTo>
                    <a:pt x="435" y="283"/>
                    <a:pt x="412" y="341"/>
                    <a:pt x="371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740F985-631A-4C75-AD54-71BD70F86326}"/>
              </a:ext>
            </a:extLst>
          </p:cNvPr>
          <p:cNvSpPr txBox="1"/>
          <p:nvPr/>
        </p:nvSpPr>
        <p:spPr>
          <a:xfrm>
            <a:off x="2335778" y="3613065"/>
            <a:ext cx="3281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Wichtiger Hinweis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1361E52-92A0-47C7-A667-0D8618A5343C}"/>
              </a:ext>
            </a:extLst>
          </p:cNvPr>
          <p:cNvSpPr txBox="1"/>
          <p:nvPr/>
        </p:nvSpPr>
        <p:spPr>
          <a:xfrm>
            <a:off x="2335778" y="2829904"/>
            <a:ext cx="313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Achtung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A8A6BBA-5407-4844-B825-7EE7F01D8960}"/>
              </a:ext>
            </a:extLst>
          </p:cNvPr>
          <p:cNvSpPr txBox="1"/>
          <p:nvPr/>
        </p:nvSpPr>
        <p:spPr>
          <a:xfrm>
            <a:off x="6854909" y="2829904"/>
            <a:ext cx="426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Weiterführende Links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7BE442-F7D3-4DA8-8A9B-4468C30200E4}"/>
              </a:ext>
            </a:extLst>
          </p:cNvPr>
          <p:cNvSpPr txBox="1"/>
          <p:nvPr/>
        </p:nvSpPr>
        <p:spPr>
          <a:xfrm>
            <a:off x="6877279" y="3711362"/>
            <a:ext cx="426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Beispiel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05F1271-01ED-459F-9DB7-7AF006164B26}"/>
              </a:ext>
            </a:extLst>
          </p:cNvPr>
          <p:cNvSpPr/>
          <p:nvPr/>
        </p:nvSpPr>
        <p:spPr>
          <a:xfrm>
            <a:off x="965430" y="2524798"/>
            <a:ext cx="8890792" cy="2746267"/>
          </a:xfrm>
          <a:prstGeom prst="rect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C27B08-7297-4D63-9675-84D371DF6B2F}"/>
              </a:ext>
            </a:extLst>
          </p:cNvPr>
          <p:cNvSpPr txBox="1"/>
          <p:nvPr/>
        </p:nvSpPr>
        <p:spPr>
          <a:xfrm>
            <a:off x="965430" y="1586934"/>
            <a:ext cx="989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der Präsentation finden Sie immer wieder kleine Symbole, die auf besondere Informationen verweisen. Hier finden Sie die Erklärung dazu: 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098FF91-85B9-40FE-8521-D91B04862EF7}"/>
              </a:ext>
            </a:extLst>
          </p:cNvPr>
          <p:cNvGrpSpPr/>
          <p:nvPr/>
        </p:nvGrpSpPr>
        <p:grpSpPr>
          <a:xfrm>
            <a:off x="5814531" y="2805463"/>
            <a:ext cx="548452" cy="552143"/>
            <a:chOff x="5814531" y="2805463"/>
            <a:chExt cx="548452" cy="552143"/>
          </a:xfrm>
        </p:grpSpPr>
        <p:sp>
          <p:nvSpPr>
            <p:cNvPr id="8" name="Oval 76">
              <a:hlinkClick r:id="rId2"/>
              <a:extLst>
                <a:ext uri="{FF2B5EF4-FFF2-40B4-BE49-F238E27FC236}">
                  <a16:creationId xmlns:a16="http://schemas.microsoft.com/office/drawing/2014/main" id="{93F1AA4B-0F8F-41A4-9A5A-4B8282BCC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531" y="2805463"/>
              <a:ext cx="548452" cy="55214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2474E32F-65D0-4902-98ED-441C96C00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94" y="2908188"/>
              <a:ext cx="234812" cy="346692"/>
            </a:xfrm>
            <a:custGeom>
              <a:avLst/>
              <a:gdLst>
                <a:gd name="T0" fmla="*/ 267 w 269"/>
                <a:gd name="T1" fmla="*/ 192 h 397"/>
                <a:gd name="T2" fmla="*/ 8 w 269"/>
                <a:gd name="T3" fmla="*/ 1 h 397"/>
                <a:gd name="T4" fmla="*/ 3 w 269"/>
                <a:gd name="T5" fmla="*/ 1 h 397"/>
                <a:gd name="T6" fmla="*/ 0 w 269"/>
                <a:gd name="T7" fmla="*/ 5 h 397"/>
                <a:gd name="T8" fmla="*/ 34 w 269"/>
                <a:gd name="T9" fmla="*/ 325 h 397"/>
                <a:gd name="T10" fmla="*/ 36 w 269"/>
                <a:gd name="T11" fmla="*/ 329 h 397"/>
                <a:gd name="T12" fmla="*/ 41 w 269"/>
                <a:gd name="T13" fmla="*/ 329 h 397"/>
                <a:gd name="T14" fmla="*/ 109 w 269"/>
                <a:gd name="T15" fmla="*/ 290 h 397"/>
                <a:gd name="T16" fmla="*/ 169 w 269"/>
                <a:gd name="T17" fmla="*/ 395 h 397"/>
                <a:gd name="T18" fmla="*/ 172 w 269"/>
                <a:gd name="T19" fmla="*/ 397 h 397"/>
                <a:gd name="T20" fmla="*/ 173 w 269"/>
                <a:gd name="T21" fmla="*/ 397 h 397"/>
                <a:gd name="T22" fmla="*/ 175 w 269"/>
                <a:gd name="T23" fmla="*/ 396 h 397"/>
                <a:gd name="T24" fmla="*/ 256 w 269"/>
                <a:gd name="T25" fmla="*/ 350 h 397"/>
                <a:gd name="T26" fmla="*/ 259 w 269"/>
                <a:gd name="T27" fmla="*/ 347 h 397"/>
                <a:gd name="T28" fmla="*/ 258 w 269"/>
                <a:gd name="T29" fmla="*/ 344 h 397"/>
                <a:gd name="T30" fmla="*/ 198 w 269"/>
                <a:gd name="T31" fmla="*/ 239 h 397"/>
                <a:gd name="T32" fmla="*/ 267 w 269"/>
                <a:gd name="T33" fmla="*/ 200 h 397"/>
                <a:gd name="T34" fmla="*/ 269 w 269"/>
                <a:gd name="T35" fmla="*/ 196 h 397"/>
                <a:gd name="T36" fmla="*/ 267 w 269"/>
                <a:gd name="T37" fmla="*/ 192 h 397"/>
                <a:gd name="T38" fmla="*/ 189 w 269"/>
                <a:gd name="T39" fmla="*/ 233 h 397"/>
                <a:gd name="T40" fmla="*/ 188 w 269"/>
                <a:gd name="T41" fmla="*/ 239 h 397"/>
                <a:gd name="T42" fmla="*/ 248 w 269"/>
                <a:gd name="T43" fmla="*/ 344 h 397"/>
                <a:gd name="T44" fmla="*/ 175 w 269"/>
                <a:gd name="T45" fmla="*/ 386 h 397"/>
                <a:gd name="T46" fmla="*/ 115 w 269"/>
                <a:gd name="T47" fmla="*/ 281 h 397"/>
                <a:gd name="T48" fmla="*/ 112 w 269"/>
                <a:gd name="T49" fmla="*/ 279 h 397"/>
                <a:gd name="T50" fmla="*/ 111 w 269"/>
                <a:gd name="T51" fmla="*/ 279 h 397"/>
                <a:gd name="T52" fmla="*/ 109 w 269"/>
                <a:gd name="T53" fmla="*/ 279 h 397"/>
                <a:gd name="T54" fmla="*/ 42 w 269"/>
                <a:gd name="T55" fmla="*/ 317 h 397"/>
                <a:gd name="T56" fmla="*/ 11 w 269"/>
                <a:gd name="T57" fmla="*/ 15 h 397"/>
                <a:gd name="T58" fmla="*/ 256 w 269"/>
                <a:gd name="T59" fmla="*/ 195 h 397"/>
                <a:gd name="T60" fmla="*/ 189 w 269"/>
                <a:gd name="T61" fmla="*/ 23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397">
                  <a:moveTo>
                    <a:pt x="267" y="19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4" y="327"/>
                    <a:pt x="35" y="328"/>
                    <a:pt x="36" y="329"/>
                  </a:cubicBezTo>
                  <a:cubicBezTo>
                    <a:pt x="38" y="330"/>
                    <a:pt x="39" y="330"/>
                    <a:pt x="41" y="329"/>
                  </a:cubicBezTo>
                  <a:cubicBezTo>
                    <a:pt x="109" y="290"/>
                    <a:pt x="109" y="290"/>
                    <a:pt x="109" y="290"/>
                  </a:cubicBezTo>
                  <a:cubicBezTo>
                    <a:pt x="169" y="395"/>
                    <a:pt x="169" y="395"/>
                    <a:pt x="169" y="395"/>
                  </a:cubicBezTo>
                  <a:cubicBezTo>
                    <a:pt x="170" y="396"/>
                    <a:pt x="171" y="396"/>
                    <a:pt x="172" y="397"/>
                  </a:cubicBezTo>
                  <a:cubicBezTo>
                    <a:pt x="172" y="397"/>
                    <a:pt x="173" y="397"/>
                    <a:pt x="173" y="397"/>
                  </a:cubicBezTo>
                  <a:cubicBezTo>
                    <a:pt x="174" y="397"/>
                    <a:pt x="175" y="397"/>
                    <a:pt x="175" y="39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8" y="349"/>
                    <a:pt x="258" y="348"/>
                    <a:pt x="259" y="347"/>
                  </a:cubicBezTo>
                  <a:cubicBezTo>
                    <a:pt x="259" y="346"/>
                    <a:pt x="259" y="345"/>
                    <a:pt x="258" y="344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8" y="199"/>
                    <a:pt x="269" y="197"/>
                    <a:pt x="269" y="196"/>
                  </a:cubicBezTo>
                  <a:cubicBezTo>
                    <a:pt x="269" y="194"/>
                    <a:pt x="268" y="193"/>
                    <a:pt x="267" y="192"/>
                  </a:cubicBezTo>
                  <a:close/>
                  <a:moveTo>
                    <a:pt x="189" y="233"/>
                  </a:moveTo>
                  <a:cubicBezTo>
                    <a:pt x="187" y="234"/>
                    <a:pt x="186" y="237"/>
                    <a:pt x="188" y="239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4" y="280"/>
                    <a:pt x="113" y="279"/>
                    <a:pt x="112" y="279"/>
                  </a:cubicBezTo>
                  <a:cubicBezTo>
                    <a:pt x="112" y="279"/>
                    <a:pt x="111" y="279"/>
                    <a:pt x="111" y="279"/>
                  </a:cubicBezTo>
                  <a:cubicBezTo>
                    <a:pt x="110" y="279"/>
                    <a:pt x="109" y="279"/>
                    <a:pt x="109" y="279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256" y="195"/>
                    <a:pt x="256" y="195"/>
                    <a:pt x="256" y="195"/>
                  </a:cubicBezTo>
                  <a:lnTo>
                    <a:pt x="189" y="23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D1B35CD-D9FF-48DD-B791-9CE4C686E961}"/>
              </a:ext>
            </a:extLst>
          </p:cNvPr>
          <p:cNvGrpSpPr/>
          <p:nvPr/>
        </p:nvGrpSpPr>
        <p:grpSpPr>
          <a:xfrm>
            <a:off x="1295399" y="4433493"/>
            <a:ext cx="548452" cy="552143"/>
            <a:chOff x="9951132" y="2622136"/>
            <a:chExt cx="738424" cy="743394"/>
          </a:xfrm>
        </p:grpSpPr>
        <p:sp>
          <p:nvSpPr>
            <p:cNvPr id="24" name="Oval 76">
              <a:extLst>
                <a:ext uri="{FF2B5EF4-FFF2-40B4-BE49-F238E27FC236}">
                  <a16:creationId xmlns:a16="http://schemas.microsoft.com/office/drawing/2014/main" id="{D4E0EF90-BA87-4792-BBFB-BD37461B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132" y="2622136"/>
              <a:ext cx="738424" cy="74339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152">
              <a:extLst>
                <a:ext uri="{FF2B5EF4-FFF2-40B4-BE49-F238E27FC236}">
                  <a16:creationId xmlns:a16="http://schemas.microsoft.com/office/drawing/2014/main" id="{2B8D72F4-2C95-4B18-94E4-B16B3B2AB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751" y="2815660"/>
              <a:ext cx="361186" cy="356344"/>
            </a:xfrm>
            <a:custGeom>
              <a:avLst/>
              <a:gdLst>
                <a:gd name="T0" fmla="*/ 396 w 520"/>
                <a:gd name="T1" fmla="*/ 294 h 510"/>
                <a:gd name="T2" fmla="*/ 385 w 520"/>
                <a:gd name="T3" fmla="*/ 283 h 510"/>
                <a:gd name="T4" fmla="*/ 370 w 520"/>
                <a:gd name="T5" fmla="*/ 297 h 510"/>
                <a:gd name="T6" fmla="*/ 342 w 520"/>
                <a:gd name="T7" fmla="*/ 326 h 510"/>
                <a:gd name="T8" fmla="*/ 414 w 520"/>
                <a:gd name="T9" fmla="*/ 161 h 510"/>
                <a:gd name="T10" fmla="*/ 491 w 520"/>
                <a:gd name="T11" fmla="*/ 140 h 510"/>
                <a:gd name="T12" fmla="*/ 506 w 520"/>
                <a:gd name="T13" fmla="*/ 52 h 510"/>
                <a:gd name="T14" fmla="*/ 465 w 520"/>
                <a:gd name="T15" fmla="*/ 88 h 510"/>
                <a:gd name="T16" fmla="*/ 428 w 520"/>
                <a:gd name="T17" fmla="*/ 50 h 510"/>
                <a:gd name="T18" fmla="*/ 463 w 520"/>
                <a:gd name="T19" fmla="*/ 9 h 510"/>
                <a:gd name="T20" fmla="*/ 433 w 520"/>
                <a:gd name="T21" fmla="*/ 0 h 510"/>
                <a:gd name="T22" fmla="*/ 354 w 520"/>
                <a:gd name="T23" fmla="*/ 101 h 510"/>
                <a:gd name="T24" fmla="*/ 123 w 520"/>
                <a:gd name="T25" fmla="*/ 107 h 510"/>
                <a:gd name="T26" fmla="*/ 133 w 520"/>
                <a:gd name="T27" fmla="*/ 85 h 510"/>
                <a:gd name="T28" fmla="*/ 45 w 520"/>
                <a:gd name="T29" fmla="*/ 8 h 510"/>
                <a:gd name="T30" fmla="*/ 11 w 520"/>
                <a:gd name="T31" fmla="*/ 45 h 510"/>
                <a:gd name="T32" fmla="*/ 90 w 520"/>
                <a:gd name="T33" fmla="*/ 128 h 510"/>
                <a:gd name="T34" fmla="*/ 102 w 520"/>
                <a:gd name="T35" fmla="*/ 128 h 510"/>
                <a:gd name="T36" fmla="*/ 224 w 520"/>
                <a:gd name="T37" fmla="*/ 230 h 510"/>
                <a:gd name="T38" fmla="*/ 87 w 520"/>
                <a:gd name="T39" fmla="*/ 346 h 510"/>
                <a:gd name="T40" fmla="*/ 9 w 520"/>
                <a:gd name="T41" fmla="*/ 452 h 510"/>
                <a:gd name="T42" fmla="*/ 22 w 520"/>
                <a:gd name="T43" fmla="*/ 455 h 510"/>
                <a:gd name="T44" fmla="*/ 85 w 520"/>
                <a:gd name="T45" fmla="*/ 430 h 510"/>
                <a:gd name="T46" fmla="*/ 60 w 520"/>
                <a:gd name="T47" fmla="*/ 493 h 510"/>
                <a:gd name="T48" fmla="*/ 63 w 520"/>
                <a:gd name="T49" fmla="*/ 506 h 510"/>
                <a:gd name="T50" fmla="*/ 145 w 520"/>
                <a:gd name="T51" fmla="*/ 486 h 510"/>
                <a:gd name="T52" fmla="*/ 285 w 520"/>
                <a:gd name="T53" fmla="*/ 291 h 510"/>
                <a:gd name="T54" fmla="*/ 288 w 520"/>
                <a:gd name="T55" fmla="*/ 380 h 510"/>
                <a:gd name="T56" fmla="*/ 293 w 520"/>
                <a:gd name="T57" fmla="*/ 394 h 510"/>
                <a:gd name="T58" fmla="*/ 308 w 520"/>
                <a:gd name="T59" fmla="*/ 382 h 510"/>
                <a:gd name="T60" fmla="*/ 452 w 520"/>
                <a:gd name="T61" fmla="*/ 502 h 510"/>
                <a:gd name="T62" fmla="*/ 508 w 520"/>
                <a:gd name="T63" fmla="*/ 447 h 510"/>
                <a:gd name="T64" fmla="*/ 387 w 520"/>
                <a:gd name="T65" fmla="*/ 303 h 510"/>
                <a:gd name="T66" fmla="*/ 30 w 520"/>
                <a:gd name="T67" fmla="*/ 45 h 510"/>
                <a:gd name="T68" fmla="*/ 116 w 520"/>
                <a:gd name="T69" fmla="*/ 91 h 510"/>
                <a:gd name="T70" fmla="*/ 150 w 520"/>
                <a:gd name="T71" fmla="*/ 409 h 510"/>
                <a:gd name="T72" fmla="*/ 87 w 520"/>
                <a:gd name="T73" fmla="*/ 494 h 510"/>
                <a:gd name="T74" fmla="*/ 107 w 520"/>
                <a:gd name="T75" fmla="*/ 468 h 510"/>
                <a:gd name="T76" fmla="*/ 99 w 520"/>
                <a:gd name="T77" fmla="*/ 421 h 510"/>
                <a:gd name="T78" fmla="*/ 54 w 520"/>
                <a:gd name="T79" fmla="*/ 406 h 510"/>
                <a:gd name="T80" fmla="*/ 21 w 520"/>
                <a:gd name="T81" fmla="*/ 433 h 510"/>
                <a:gd name="T82" fmla="*/ 87 w 520"/>
                <a:gd name="T83" fmla="*/ 362 h 510"/>
                <a:gd name="T84" fmla="*/ 114 w 520"/>
                <a:gd name="T85" fmla="*/ 363 h 510"/>
                <a:gd name="T86" fmla="*/ 370 w 520"/>
                <a:gd name="T87" fmla="*/ 101 h 510"/>
                <a:gd name="T88" fmla="*/ 433 w 520"/>
                <a:gd name="T89" fmla="*/ 16 h 510"/>
                <a:gd name="T90" fmla="*/ 413 w 520"/>
                <a:gd name="T91" fmla="*/ 42 h 510"/>
                <a:gd name="T92" fmla="*/ 421 w 520"/>
                <a:gd name="T93" fmla="*/ 88 h 510"/>
                <a:gd name="T94" fmla="*/ 466 w 520"/>
                <a:gd name="T95" fmla="*/ 104 h 510"/>
                <a:gd name="T96" fmla="*/ 499 w 520"/>
                <a:gd name="T97" fmla="*/ 76 h 510"/>
                <a:gd name="T98" fmla="*/ 433 w 520"/>
                <a:gd name="T99" fmla="*/ 147 h 510"/>
                <a:gd name="T100" fmla="*/ 406 w 520"/>
                <a:gd name="T101" fmla="*/ 147 h 510"/>
                <a:gd name="T102" fmla="*/ 150 w 520"/>
                <a:gd name="T103" fmla="*/ 409 h 510"/>
                <a:gd name="T104" fmla="*/ 424 w 520"/>
                <a:gd name="T105" fmla="*/ 475 h 510"/>
                <a:gd name="T106" fmla="*/ 376 w 520"/>
                <a:gd name="T107" fmla="*/ 314 h 510"/>
                <a:gd name="T108" fmla="*/ 492 w 520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0" h="510">
                  <a:moveTo>
                    <a:pt x="387" y="303"/>
                  </a:moveTo>
                  <a:cubicBezTo>
                    <a:pt x="396" y="294"/>
                    <a:pt x="396" y="294"/>
                    <a:pt x="396" y="294"/>
                  </a:cubicBezTo>
                  <a:cubicBezTo>
                    <a:pt x="399" y="291"/>
                    <a:pt x="399" y="286"/>
                    <a:pt x="396" y="283"/>
                  </a:cubicBezTo>
                  <a:cubicBezTo>
                    <a:pt x="393" y="279"/>
                    <a:pt x="388" y="279"/>
                    <a:pt x="385" y="283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42" y="326"/>
                    <a:pt x="342" y="326"/>
                    <a:pt x="342" y="326"/>
                  </a:cubicBezTo>
                  <a:cubicBezTo>
                    <a:pt x="296" y="280"/>
                    <a:pt x="296" y="280"/>
                    <a:pt x="296" y="28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21" y="163"/>
                    <a:pt x="427" y="163"/>
                    <a:pt x="433" y="163"/>
                  </a:cubicBezTo>
                  <a:cubicBezTo>
                    <a:pt x="455" y="163"/>
                    <a:pt x="476" y="155"/>
                    <a:pt x="491" y="140"/>
                  </a:cubicBezTo>
                  <a:cubicBezTo>
                    <a:pt x="513" y="118"/>
                    <a:pt x="520" y="87"/>
                    <a:pt x="512" y="58"/>
                  </a:cubicBezTo>
                  <a:cubicBezTo>
                    <a:pt x="511" y="55"/>
                    <a:pt x="509" y="53"/>
                    <a:pt x="506" y="52"/>
                  </a:cubicBezTo>
                  <a:cubicBezTo>
                    <a:pt x="503" y="52"/>
                    <a:pt x="500" y="53"/>
                    <a:pt x="498" y="55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35" y="80"/>
                    <a:pt x="435" y="80"/>
                    <a:pt x="435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3" y="12"/>
                    <a:pt x="463" y="9"/>
                  </a:cubicBezTo>
                  <a:cubicBezTo>
                    <a:pt x="462" y="6"/>
                    <a:pt x="460" y="4"/>
                    <a:pt x="457" y="3"/>
                  </a:cubicBezTo>
                  <a:cubicBezTo>
                    <a:pt x="449" y="1"/>
                    <a:pt x="441" y="0"/>
                    <a:pt x="433" y="0"/>
                  </a:cubicBezTo>
                  <a:cubicBezTo>
                    <a:pt x="411" y="0"/>
                    <a:pt x="391" y="8"/>
                    <a:pt x="376" y="24"/>
                  </a:cubicBezTo>
                  <a:cubicBezTo>
                    <a:pt x="355" y="44"/>
                    <a:pt x="347" y="73"/>
                    <a:pt x="354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37" y="88"/>
                    <a:pt x="133" y="85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3" y="5"/>
                    <a:pt x="48" y="5"/>
                    <a:pt x="45" y="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43"/>
                    <a:pt x="11" y="45"/>
                  </a:cubicBezTo>
                  <a:cubicBezTo>
                    <a:pt x="11" y="47"/>
                    <a:pt x="12" y="50"/>
                    <a:pt x="13" y="51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2" y="130"/>
                    <a:pt x="94" y="131"/>
                    <a:pt x="96" y="131"/>
                  </a:cubicBezTo>
                  <a:cubicBezTo>
                    <a:pt x="98" y="131"/>
                    <a:pt x="100" y="130"/>
                    <a:pt x="102" y="12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106" y="349"/>
                    <a:pt x="106" y="349"/>
                    <a:pt x="106" y="349"/>
                  </a:cubicBezTo>
                  <a:cubicBezTo>
                    <a:pt x="100" y="347"/>
                    <a:pt x="93" y="346"/>
                    <a:pt x="87" y="346"/>
                  </a:cubicBezTo>
                  <a:cubicBezTo>
                    <a:pt x="65" y="346"/>
                    <a:pt x="44" y="355"/>
                    <a:pt x="29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9" y="455"/>
                    <a:pt x="12" y="457"/>
                    <a:pt x="14" y="457"/>
                  </a:cubicBezTo>
                  <a:cubicBezTo>
                    <a:pt x="17" y="458"/>
                    <a:pt x="20" y="457"/>
                    <a:pt x="22" y="455"/>
                  </a:cubicBezTo>
                  <a:cubicBezTo>
                    <a:pt x="55" y="422"/>
                    <a:pt x="55" y="422"/>
                    <a:pt x="55" y="422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7" y="498"/>
                    <a:pt x="58" y="501"/>
                  </a:cubicBezTo>
                  <a:cubicBezTo>
                    <a:pt x="58" y="503"/>
                    <a:pt x="60" y="506"/>
                    <a:pt x="63" y="506"/>
                  </a:cubicBezTo>
                  <a:cubicBezTo>
                    <a:pt x="71" y="509"/>
                    <a:pt x="79" y="510"/>
                    <a:pt x="87" y="510"/>
                  </a:cubicBezTo>
                  <a:cubicBezTo>
                    <a:pt x="109" y="510"/>
                    <a:pt x="129" y="502"/>
                    <a:pt x="145" y="486"/>
                  </a:cubicBezTo>
                  <a:cubicBezTo>
                    <a:pt x="165" y="466"/>
                    <a:pt x="173" y="437"/>
                    <a:pt x="166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89" y="393"/>
                    <a:pt x="291" y="394"/>
                    <a:pt x="293" y="394"/>
                  </a:cubicBezTo>
                  <a:cubicBezTo>
                    <a:pt x="295" y="394"/>
                    <a:pt x="298" y="393"/>
                    <a:pt x="299" y="391"/>
                  </a:cubicBezTo>
                  <a:cubicBezTo>
                    <a:pt x="308" y="382"/>
                    <a:pt x="308" y="382"/>
                    <a:pt x="308" y="382"/>
                  </a:cubicBezTo>
                  <a:cubicBezTo>
                    <a:pt x="412" y="486"/>
                    <a:pt x="412" y="486"/>
                    <a:pt x="412" y="486"/>
                  </a:cubicBezTo>
                  <a:cubicBezTo>
                    <a:pt x="423" y="497"/>
                    <a:pt x="437" y="502"/>
                    <a:pt x="452" y="502"/>
                  </a:cubicBezTo>
                  <a:cubicBezTo>
                    <a:pt x="466" y="502"/>
                    <a:pt x="480" y="497"/>
                    <a:pt x="491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1" y="407"/>
                  </a:cubicBezTo>
                  <a:lnTo>
                    <a:pt x="387" y="303"/>
                  </a:lnTo>
                  <a:close/>
                  <a:moveTo>
                    <a:pt x="96" y="111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6" y="91"/>
                    <a:pt x="116" y="91"/>
                    <a:pt x="116" y="91"/>
                  </a:cubicBezTo>
                  <a:lnTo>
                    <a:pt x="96" y="111"/>
                  </a:lnTo>
                  <a:close/>
                  <a:moveTo>
                    <a:pt x="150" y="409"/>
                  </a:moveTo>
                  <a:cubicBezTo>
                    <a:pt x="157" y="432"/>
                    <a:pt x="151" y="458"/>
                    <a:pt x="133" y="475"/>
                  </a:cubicBezTo>
                  <a:cubicBezTo>
                    <a:pt x="121" y="487"/>
                    <a:pt x="104" y="494"/>
                    <a:pt x="87" y="494"/>
                  </a:cubicBezTo>
                  <a:cubicBezTo>
                    <a:pt x="85" y="494"/>
                    <a:pt x="83" y="494"/>
                    <a:pt x="82" y="494"/>
                  </a:cubicBezTo>
                  <a:cubicBezTo>
                    <a:pt x="107" y="468"/>
                    <a:pt x="107" y="468"/>
                    <a:pt x="107" y="468"/>
                  </a:cubicBezTo>
                  <a:cubicBezTo>
                    <a:pt x="109" y="466"/>
                    <a:pt x="110" y="463"/>
                    <a:pt x="109" y="461"/>
                  </a:cubicBezTo>
                  <a:cubicBezTo>
                    <a:pt x="99" y="421"/>
                    <a:pt x="99" y="421"/>
                    <a:pt x="99" y="421"/>
                  </a:cubicBezTo>
                  <a:cubicBezTo>
                    <a:pt x="99" y="419"/>
                    <a:pt x="96" y="416"/>
                    <a:pt x="94" y="416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1" y="433"/>
                    <a:pt x="21" y="433"/>
                    <a:pt x="21" y="433"/>
                  </a:cubicBezTo>
                  <a:cubicBezTo>
                    <a:pt x="20" y="414"/>
                    <a:pt x="27" y="395"/>
                    <a:pt x="40" y="382"/>
                  </a:cubicBezTo>
                  <a:cubicBezTo>
                    <a:pt x="53" y="369"/>
                    <a:pt x="69" y="362"/>
                    <a:pt x="87" y="362"/>
                  </a:cubicBezTo>
                  <a:cubicBezTo>
                    <a:pt x="93" y="362"/>
                    <a:pt x="100" y="363"/>
                    <a:pt x="106" y="365"/>
                  </a:cubicBezTo>
                  <a:cubicBezTo>
                    <a:pt x="109" y="366"/>
                    <a:pt x="112" y="365"/>
                    <a:pt x="114" y="363"/>
                  </a:cubicBezTo>
                  <a:cubicBezTo>
                    <a:pt x="368" y="109"/>
                    <a:pt x="368" y="109"/>
                    <a:pt x="368" y="109"/>
                  </a:cubicBezTo>
                  <a:cubicBezTo>
                    <a:pt x="371" y="107"/>
                    <a:pt x="371" y="104"/>
                    <a:pt x="370" y="101"/>
                  </a:cubicBezTo>
                  <a:cubicBezTo>
                    <a:pt x="363" y="78"/>
                    <a:pt x="370" y="52"/>
                    <a:pt x="387" y="35"/>
                  </a:cubicBezTo>
                  <a:cubicBezTo>
                    <a:pt x="399" y="23"/>
                    <a:pt x="416" y="16"/>
                    <a:pt x="433" y="16"/>
                  </a:cubicBezTo>
                  <a:cubicBezTo>
                    <a:pt x="435" y="16"/>
                    <a:pt x="437" y="16"/>
                    <a:pt x="439" y="16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1" y="44"/>
                    <a:pt x="410" y="47"/>
                    <a:pt x="411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1" y="91"/>
                    <a:pt x="424" y="94"/>
                    <a:pt x="427" y="9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9" y="105"/>
                    <a:pt x="471" y="104"/>
                    <a:pt x="473" y="102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500" y="95"/>
                    <a:pt x="494" y="114"/>
                    <a:pt x="480" y="128"/>
                  </a:cubicBezTo>
                  <a:cubicBezTo>
                    <a:pt x="467" y="141"/>
                    <a:pt x="451" y="147"/>
                    <a:pt x="433" y="147"/>
                  </a:cubicBezTo>
                  <a:cubicBezTo>
                    <a:pt x="427" y="147"/>
                    <a:pt x="420" y="147"/>
                    <a:pt x="414" y="145"/>
                  </a:cubicBezTo>
                  <a:cubicBezTo>
                    <a:pt x="411" y="144"/>
                    <a:pt x="408" y="145"/>
                    <a:pt x="406" y="147"/>
                  </a:cubicBezTo>
                  <a:cubicBezTo>
                    <a:pt x="152" y="401"/>
                    <a:pt x="152" y="401"/>
                    <a:pt x="152" y="401"/>
                  </a:cubicBezTo>
                  <a:cubicBezTo>
                    <a:pt x="150" y="403"/>
                    <a:pt x="149" y="406"/>
                    <a:pt x="150" y="409"/>
                  </a:cubicBezTo>
                  <a:close/>
                  <a:moveTo>
                    <a:pt x="480" y="475"/>
                  </a:moveTo>
                  <a:cubicBezTo>
                    <a:pt x="464" y="490"/>
                    <a:pt x="439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6" y="314"/>
                    <a:pt x="376" y="314"/>
                    <a:pt x="376" y="314"/>
                  </a:cubicBezTo>
                  <a:cubicBezTo>
                    <a:pt x="480" y="418"/>
                    <a:pt x="480" y="418"/>
                    <a:pt x="480" y="418"/>
                  </a:cubicBezTo>
                  <a:cubicBezTo>
                    <a:pt x="487" y="426"/>
                    <a:pt x="492" y="436"/>
                    <a:pt x="492" y="447"/>
                  </a:cubicBezTo>
                  <a:cubicBezTo>
                    <a:pt x="492" y="457"/>
                    <a:pt x="487" y="467"/>
                    <a:pt x="480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B0F3A92B-6072-4ED9-AB53-C0A9B94DD3AC}"/>
              </a:ext>
            </a:extLst>
          </p:cNvPr>
          <p:cNvSpPr txBox="1"/>
          <p:nvPr/>
        </p:nvSpPr>
        <p:spPr>
          <a:xfrm>
            <a:off x="2335778" y="4484882"/>
            <a:ext cx="3281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Werkzeuge</a:t>
            </a:r>
          </a:p>
        </p:txBody>
      </p:sp>
    </p:spTree>
    <p:extLst>
      <p:ext uri="{BB962C8B-B14F-4D97-AF65-F5344CB8AC3E}">
        <p14:creationId xmlns:p14="http://schemas.microsoft.com/office/powerpoint/2010/main" val="8498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CE9F6F0-3E96-4694-8499-88314C28D96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0" y="2044700"/>
            <a:ext cx="98679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59841B7-6479-43EE-AB41-6BBE9CB5C1F1}"/>
              </a:ext>
            </a:extLst>
          </p:cNvPr>
          <p:cNvCxnSpPr>
            <a:cxnSpLocks/>
            <a:stCxn id="37" idx="1"/>
          </p:cNvCxnSpPr>
          <p:nvPr/>
        </p:nvCxnSpPr>
        <p:spPr>
          <a:xfrm flipV="1">
            <a:off x="2197100" y="3784591"/>
            <a:ext cx="7725742" cy="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ckige Klammer rechts 30">
            <a:extLst>
              <a:ext uri="{FF2B5EF4-FFF2-40B4-BE49-F238E27FC236}">
                <a16:creationId xmlns:a16="http://schemas.microsoft.com/office/drawing/2014/main" id="{646639C9-1D2A-4925-874E-1F4C2FB66738}"/>
              </a:ext>
            </a:extLst>
          </p:cNvPr>
          <p:cNvSpPr/>
          <p:nvPr/>
        </p:nvSpPr>
        <p:spPr>
          <a:xfrm>
            <a:off x="9867900" y="2044700"/>
            <a:ext cx="254000" cy="1739893"/>
          </a:xfrm>
          <a:prstGeom prst="rightBracket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ckige Klammer rechts 36">
            <a:extLst>
              <a:ext uri="{FF2B5EF4-FFF2-40B4-BE49-F238E27FC236}">
                <a16:creationId xmlns:a16="http://schemas.microsoft.com/office/drawing/2014/main" id="{E4DBBA70-1CAF-40C6-BC20-27D8C0AFB9C9}"/>
              </a:ext>
            </a:extLst>
          </p:cNvPr>
          <p:cNvSpPr/>
          <p:nvPr/>
        </p:nvSpPr>
        <p:spPr>
          <a:xfrm rot="10800000">
            <a:off x="1943100" y="3784593"/>
            <a:ext cx="254000" cy="1739893"/>
          </a:xfrm>
          <a:prstGeom prst="rightBracket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31715FA-BBB2-4D79-BBDE-6715B93D4A54}"/>
              </a:ext>
            </a:extLst>
          </p:cNvPr>
          <p:cNvCxnSpPr>
            <a:cxnSpLocks/>
          </p:cNvCxnSpPr>
          <p:nvPr/>
        </p:nvCxnSpPr>
        <p:spPr>
          <a:xfrm>
            <a:off x="2197100" y="5524486"/>
            <a:ext cx="9994900" cy="0"/>
          </a:xfrm>
          <a:prstGeom prst="line">
            <a:avLst/>
          </a:prstGeom>
          <a:ln w="50800">
            <a:gradFill flip="none" rotWithShape="1">
              <a:gsLst>
                <a:gs pos="200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36BE2532-A726-43C6-9B11-A61DE3E86C10}"/>
              </a:ext>
            </a:extLst>
          </p:cNvPr>
          <p:cNvSpPr/>
          <p:nvPr/>
        </p:nvSpPr>
        <p:spPr>
          <a:xfrm>
            <a:off x="654695" y="1664744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88F9DFC-C56F-4778-A187-611E5AF250C0}"/>
              </a:ext>
            </a:extLst>
          </p:cNvPr>
          <p:cNvSpPr/>
          <p:nvPr/>
        </p:nvSpPr>
        <p:spPr>
          <a:xfrm>
            <a:off x="4229745" y="1664743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FF66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FADA6CB-6CEC-42BA-8A17-C15567AB7991}"/>
              </a:ext>
            </a:extLst>
          </p:cNvPr>
          <p:cNvSpPr/>
          <p:nvPr/>
        </p:nvSpPr>
        <p:spPr>
          <a:xfrm>
            <a:off x="7804795" y="1664743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046FBDF-1E6A-4D8F-ADC3-572832EC92CE}"/>
              </a:ext>
            </a:extLst>
          </p:cNvPr>
          <p:cNvSpPr/>
          <p:nvPr/>
        </p:nvSpPr>
        <p:spPr>
          <a:xfrm>
            <a:off x="6658620" y="3404635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7160076-5AD2-4B5F-93A9-80C12ACB5F1E}"/>
              </a:ext>
            </a:extLst>
          </p:cNvPr>
          <p:cNvSpPr/>
          <p:nvPr/>
        </p:nvSpPr>
        <p:spPr>
          <a:xfrm>
            <a:off x="3592376" y="3354875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5F31C18-6B9F-40B0-86B4-DE56C556A7B7}"/>
              </a:ext>
            </a:extLst>
          </p:cNvPr>
          <p:cNvSpPr/>
          <p:nvPr/>
        </p:nvSpPr>
        <p:spPr>
          <a:xfrm>
            <a:off x="4645347" y="5172244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E9FCC9A-7BF9-419F-B3E7-E6AB7010B248}"/>
              </a:ext>
            </a:extLst>
          </p:cNvPr>
          <p:cNvSpPr/>
          <p:nvPr/>
        </p:nvSpPr>
        <p:spPr>
          <a:xfrm>
            <a:off x="8620985" y="5169995"/>
            <a:ext cx="831205" cy="759911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7E46339-531D-4071-BD04-CCBC3A502CF3}"/>
              </a:ext>
            </a:extLst>
          </p:cNvPr>
          <p:cNvSpPr txBox="1"/>
          <p:nvPr/>
        </p:nvSpPr>
        <p:spPr>
          <a:xfrm>
            <a:off x="5715000" y="2750212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Nutzen vermitteln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659B72E-794D-4653-8D1F-1876EFF847BF}"/>
              </a:ext>
            </a:extLst>
          </p:cNvPr>
          <p:cNvSpPr txBox="1"/>
          <p:nvPr/>
        </p:nvSpPr>
        <p:spPr>
          <a:xfrm>
            <a:off x="3406466" y="1039441"/>
            <a:ext cx="268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Rollen erkennen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B84FE8B-4608-436A-8221-55BE8129E558}"/>
              </a:ext>
            </a:extLst>
          </p:cNvPr>
          <p:cNvSpPr txBox="1"/>
          <p:nvPr/>
        </p:nvSpPr>
        <p:spPr>
          <a:xfrm>
            <a:off x="6759897" y="790133"/>
            <a:ext cx="29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Mit Emotionen umgehen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25A42F8-F649-4801-AD68-799D54A627D6}"/>
              </a:ext>
            </a:extLst>
          </p:cNvPr>
          <p:cNvSpPr txBox="1"/>
          <p:nvPr/>
        </p:nvSpPr>
        <p:spPr>
          <a:xfrm>
            <a:off x="0" y="1029404"/>
            <a:ext cx="23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Vorbereiten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311F6E9-B388-4E32-9723-7ECD0421B517}"/>
              </a:ext>
            </a:extLst>
          </p:cNvPr>
          <p:cNvSpPr txBox="1"/>
          <p:nvPr/>
        </p:nvSpPr>
        <p:spPr>
          <a:xfrm>
            <a:off x="2996036" y="6027002"/>
            <a:ext cx="408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Netzwerke aufbauen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3ED6A32-CD91-46A5-BCC4-125036FC8E85}"/>
              </a:ext>
            </a:extLst>
          </p:cNvPr>
          <p:cNvSpPr txBox="1"/>
          <p:nvPr/>
        </p:nvSpPr>
        <p:spPr>
          <a:xfrm>
            <a:off x="7576087" y="6017131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Wissen teilen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5F132C0-8B4B-4CDD-BB7B-82D7C1F004A3}"/>
              </a:ext>
            </a:extLst>
          </p:cNvPr>
          <p:cNvSpPr txBox="1"/>
          <p:nvPr/>
        </p:nvSpPr>
        <p:spPr>
          <a:xfrm>
            <a:off x="2547478" y="2751927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Kontakte pflegen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3BE7606-5245-4E58-83C7-53DE2F7F522A}"/>
              </a:ext>
            </a:extLst>
          </p:cNvPr>
          <p:cNvCxnSpPr>
            <a:cxnSpLocks/>
          </p:cNvCxnSpPr>
          <p:nvPr/>
        </p:nvCxnSpPr>
        <p:spPr>
          <a:xfrm>
            <a:off x="0" y="684784"/>
            <a:ext cx="121920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021B3DBA-C060-4A36-A27C-A9658613368E}"/>
              </a:ext>
            </a:extLst>
          </p:cNvPr>
          <p:cNvSpPr/>
          <p:nvPr/>
        </p:nvSpPr>
        <p:spPr>
          <a:xfrm>
            <a:off x="6413500" y="144048"/>
            <a:ext cx="5511800" cy="40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Inhalt des Wegweisers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96E6869-3C36-4193-AB16-7EEDAC11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24" y="1435106"/>
            <a:ext cx="4305926" cy="40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AD67DE-8BE7-4CDE-A016-7940F32F9B4A}"/>
              </a:ext>
            </a:extLst>
          </p:cNvPr>
          <p:cNvGrpSpPr/>
          <p:nvPr/>
        </p:nvGrpSpPr>
        <p:grpSpPr>
          <a:xfrm>
            <a:off x="-1671761" y="377132"/>
            <a:ext cx="7857803" cy="6480868"/>
            <a:chOff x="-1453317" y="377132"/>
            <a:chExt cx="7857803" cy="64808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BF1C42F-6596-4DF3-95E2-9A233BD1D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3317" y="377132"/>
              <a:ext cx="7857803" cy="6480868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E49A783-DB3F-4F1C-9C17-D79B1424B79A}"/>
                </a:ext>
              </a:extLst>
            </p:cNvPr>
            <p:cNvGrpSpPr/>
            <p:nvPr/>
          </p:nvGrpSpPr>
          <p:grpSpPr>
            <a:xfrm>
              <a:off x="3000160" y="1253603"/>
              <a:ext cx="2324523" cy="434520"/>
              <a:chOff x="3000160" y="1253603"/>
              <a:chExt cx="2324523" cy="43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14:cNvPr>
                  <p14:cNvContentPartPr/>
                  <p14:nvPr/>
                </p14:nvContentPartPr>
                <p14:xfrm>
                  <a:off x="3000160" y="1253603"/>
                  <a:ext cx="2043720" cy="43452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32CDD27-91A4-4867-8013-DD6204598CA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10160" y="1073963"/>
                    <a:ext cx="2223360" cy="79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14:cNvPr>
                  <p14:cNvContentPartPr/>
                  <p14:nvPr/>
                </p14:nvContentPartPr>
                <p14:xfrm>
                  <a:off x="5074123" y="1335323"/>
                  <a:ext cx="250560" cy="308160"/>
                </p14:xfrm>
              </p:contentPart>
            </mc:Choice>
            <mc:Fallback xmlns=""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CC6A419B-6FD8-4433-86FC-8CCCFD2E81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056483" y="1299683"/>
                    <a:ext cx="286200" cy="37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FC646-35BB-4032-90DE-8174988EFA6C}"/>
              </a:ext>
            </a:extLst>
          </p:cNvPr>
          <p:cNvSpPr txBox="1"/>
          <p:nvPr/>
        </p:nvSpPr>
        <p:spPr>
          <a:xfrm>
            <a:off x="4150261" y="2223749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„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E18342-FFB0-4ED2-928D-EDEB56687AF6}"/>
              </a:ext>
            </a:extLst>
          </p:cNvPr>
          <p:cNvSpPr txBox="1"/>
          <p:nvPr/>
        </p:nvSpPr>
        <p:spPr>
          <a:xfrm>
            <a:off x="2857916" y="1140820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MV Boli" panose="02000500030200090000" pitchFamily="2" charset="0"/>
                <a:cs typeface="MV Boli" panose="02000500030200090000" pitchFamily="2" charset="0"/>
              </a:rPr>
              <a:t>Tipp 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9CCC06-47D3-4CA3-93D2-2DBA1DD68F57}"/>
              </a:ext>
            </a:extLst>
          </p:cNvPr>
          <p:cNvSpPr txBox="1"/>
          <p:nvPr/>
        </p:nvSpPr>
        <p:spPr>
          <a:xfrm>
            <a:off x="4818888" y="2598788"/>
            <a:ext cx="623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Malgun Gothic" panose="020B0503020000020004" pitchFamily="34" charset="-127"/>
                <a:ea typeface="Malgun Gothic" panose="020B0503020000020004" pitchFamily="34" charset="-127"/>
                <a:cs typeface="MV Boli" panose="02000500030200090000" pitchFamily="2" charset="0"/>
              </a:rPr>
              <a:t>Vorbereitung ist der Schlüssel zum Erfolg.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FEC1D2-5EF9-43E2-B8F9-5737BEA56C8C}"/>
              </a:ext>
            </a:extLst>
          </p:cNvPr>
          <p:cNvSpPr txBox="1"/>
          <p:nvPr/>
        </p:nvSpPr>
        <p:spPr>
          <a:xfrm>
            <a:off x="10395546" y="3039357"/>
            <a:ext cx="5394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FF6600"/>
                </a:solidFill>
                <a:latin typeface="MV Boli" panose="02000500030200090000" pitchFamily="2" charset="0"/>
                <a:ea typeface="Malgun Gothic" panose="020B0503020000020004" pitchFamily="34" charset="-127"/>
                <a:cs typeface="MV Boli" panose="02000500030200090000" pitchFamily="2" charset="0"/>
              </a:rPr>
              <a:t>“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CF0233-8E55-40F7-BC78-5C23CBBF6DEE}"/>
              </a:ext>
            </a:extLst>
          </p:cNvPr>
          <p:cNvCxnSpPr>
            <a:cxnSpLocks/>
          </p:cNvCxnSpPr>
          <p:nvPr/>
        </p:nvCxnSpPr>
        <p:spPr>
          <a:xfrm>
            <a:off x="4379976" y="4404384"/>
            <a:ext cx="683971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C39B5A-3AC0-453A-B1FB-A899840AC168}"/>
              </a:ext>
            </a:extLst>
          </p:cNvPr>
          <p:cNvSpPr txBox="1"/>
          <p:nvPr/>
        </p:nvSpPr>
        <p:spPr>
          <a:xfrm>
            <a:off x="4379976" y="5288625"/>
            <a:ext cx="68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Durch gute Vorbereitung treten Sie professionell auf und können Ihren Standpunkt gezielt begründen. </a:t>
            </a:r>
            <a:endParaRPr lang="de-DE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20466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Benutzerdefiniert 10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F6600"/>
      </a:accent1>
      <a:accent2>
        <a:srgbClr val="ED7D31"/>
      </a:accent2>
      <a:accent3>
        <a:srgbClr val="FF6600"/>
      </a:accent3>
      <a:accent4>
        <a:srgbClr val="FF8F43"/>
      </a:accent4>
      <a:accent5>
        <a:srgbClr val="FF9900"/>
      </a:accent5>
      <a:accent6>
        <a:srgbClr val="FF9966"/>
      </a:accent6>
      <a:hlink>
        <a:srgbClr val="FF6600"/>
      </a:hlink>
      <a:folHlink>
        <a:srgbClr val="FF9933"/>
      </a:folHlink>
    </a:clrScheme>
    <a:fontScheme name="Benutzerdefiniert 1">
      <a:majorFont>
        <a:latin typeface="Malgun Gothic Semilight"/>
        <a:ea typeface=""/>
        <a:cs typeface=""/>
      </a:majorFont>
      <a:minorFont>
        <a:latin typeface="Malgun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Breitbild</PresentationFormat>
  <Paragraphs>200</Paragraphs>
  <Slides>28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Malgun Gothic</vt:lpstr>
      <vt:lpstr>Malgun Gothic Semilight</vt:lpstr>
      <vt:lpstr>Arial</vt:lpstr>
      <vt:lpstr>Calibri</vt:lpstr>
      <vt:lpstr>Calibri Light</vt:lpstr>
      <vt:lpstr>Malgun Gothic (Textkörper)</vt:lpstr>
      <vt:lpstr>MV Boli</vt:lpstr>
      <vt:lpstr>Benutzerdefiniertes Design</vt:lpstr>
      <vt:lpstr>Office</vt:lpstr>
      <vt:lpstr>PowerPoint-Präsentation</vt:lpstr>
      <vt:lpstr>Unsere Agentur</vt:lpstr>
      <vt:lpstr>Herausforderungen</vt:lpstr>
      <vt:lpstr>PowerPoint-Präsentation</vt:lpstr>
      <vt:lpstr>PowerPoint-Präsentation</vt:lpstr>
      <vt:lpstr>Erfolgreich kommunizieren als Feuerwehrführungskraft</vt:lpstr>
      <vt:lpstr>Legende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Begeben Sie sich nun auf den Weg in Richtung erfolgreiche Kommunikation.</vt:lpstr>
      <vt:lpstr>PowerPoint-Präsentation</vt:lpstr>
      <vt:lpstr>Haben Sie noch Fragen?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Wiebke Krumme</dc:creator>
  <cp:lastModifiedBy>Wiebke Krumme</cp:lastModifiedBy>
  <cp:revision>2</cp:revision>
  <dcterms:created xsi:type="dcterms:W3CDTF">2019-01-17T09:50:49Z</dcterms:created>
  <dcterms:modified xsi:type="dcterms:W3CDTF">2019-01-20T10:38:50Z</dcterms:modified>
</cp:coreProperties>
</file>